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Anaheim"/>
      <p:regular r:id="rId39"/>
    </p:embeddedFont>
    <p:embeddedFont>
      <p:font typeface="Bebas Neue"/>
      <p:regular r:id="rId40"/>
    </p:embeddedFont>
    <p:embeddedFont>
      <p:font typeface="Be Vietnam Pro SemiBold"/>
      <p:regular r:id="rId41"/>
      <p:bold r:id="rId42"/>
      <p:italic r:id="rId43"/>
      <p:boldItalic r:id="rId44"/>
    </p:embeddedFont>
    <p:embeddedFont>
      <p:font typeface="Inter Tight"/>
      <p:regular r:id="rId45"/>
      <p:bold r:id="rId46"/>
      <p:italic r:id="rId47"/>
      <p:boldItalic r:id="rId48"/>
    </p:embeddedFont>
    <p:embeddedFont>
      <p:font typeface="Be Vietnam Pro"/>
      <p:regular r:id="rId49"/>
      <p:bold r:id="rId50"/>
      <p:italic r:id="rId51"/>
      <p:boldItalic r:id="rId52"/>
    </p:embeddedFont>
    <p:embeddedFont>
      <p:font typeface="PT Sans"/>
      <p:regular r:id="rId53"/>
      <p:bold r:id="rId54"/>
      <p:italic r:id="rId55"/>
      <p:boldItalic r:id="rId56"/>
    </p:embeddedFont>
    <p:embeddedFont>
      <p:font typeface="Inter Tight SemiBold"/>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Nizar Fathurohm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14FF8A-40D9-4955-821E-570FC721CB90}">
  <a:tblStyle styleId="{1E14FF8A-40D9-4955-821E-570FC721CB90}"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42" Type="http://schemas.openxmlformats.org/officeDocument/2006/relationships/font" Target="fonts/BeVietnamProSemiBold-bold.fntdata"/><Relationship Id="rId41" Type="http://schemas.openxmlformats.org/officeDocument/2006/relationships/font" Target="fonts/BeVietnamProSemiBold-regular.fntdata"/><Relationship Id="rId44" Type="http://schemas.openxmlformats.org/officeDocument/2006/relationships/font" Target="fonts/BeVietnamProSemiBold-boldItalic.fntdata"/><Relationship Id="rId43" Type="http://schemas.openxmlformats.org/officeDocument/2006/relationships/font" Target="fonts/BeVietnamProSemiBold-italic.fntdata"/><Relationship Id="rId46" Type="http://schemas.openxmlformats.org/officeDocument/2006/relationships/font" Target="fonts/InterTight-bold.fntdata"/><Relationship Id="rId45" Type="http://schemas.openxmlformats.org/officeDocument/2006/relationships/font" Target="fonts/InterT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InterTight-boldItalic.fntdata"/><Relationship Id="rId47" Type="http://schemas.openxmlformats.org/officeDocument/2006/relationships/font" Target="fonts/InterTight-italic.fntdata"/><Relationship Id="rId49" Type="http://schemas.openxmlformats.org/officeDocument/2006/relationships/font" Target="fonts/BeVietnamPr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Anaheim-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nterTightSemi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eVietnamPro-italic.fntdata"/><Relationship Id="rId50" Type="http://schemas.openxmlformats.org/officeDocument/2006/relationships/font" Target="fonts/BeVietnamPro-bold.fntdata"/><Relationship Id="rId53" Type="http://schemas.openxmlformats.org/officeDocument/2006/relationships/font" Target="fonts/PTSans-regular.fntdata"/><Relationship Id="rId52" Type="http://schemas.openxmlformats.org/officeDocument/2006/relationships/font" Target="fonts/BeVietnamPro-boldItalic.fntdata"/><Relationship Id="rId11" Type="http://schemas.openxmlformats.org/officeDocument/2006/relationships/slide" Target="slides/slide5.xml"/><Relationship Id="rId55" Type="http://schemas.openxmlformats.org/officeDocument/2006/relationships/font" Target="fonts/PTSans-italic.fntdata"/><Relationship Id="rId10" Type="http://schemas.openxmlformats.org/officeDocument/2006/relationships/slide" Target="slides/slide4.xml"/><Relationship Id="rId54" Type="http://schemas.openxmlformats.org/officeDocument/2006/relationships/font" Target="fonts/PTSans-bold.fntdata"/><Relationship Id="rId13" Type="http://schemas.openxmlformats.org/officeDocument/2006/relationships/slide" Target="slides/slide7.xml"/><Relationship Id="rId57" Type="http://schemas.openxmlformats.org/officeDocument/2006/relationships/font" Target="fonts/InterTightSemiBold-regular.fntdata"/><Relationship Id="rId12" Type="http://schemas.openxmlformats.org/officeDocument/2006/relationships/slide" Target="slides/slide6.xml"/><Relationship Id="rId56" Type="http://schemas.openxmlformats.org/officeDocument/2006/relationships/font" Target="fonts/PTSans-boldItalic.fntdata"/><Relationship Id="rId15" Type="http://schemas.openxmlformats.org/officeDocument/2006/relationships/slide" Target="slides/slide9.xml"/><Relationship Id="rId59" Type="http://schemas.openxmlformats.org/officeDocument/2006/relationships/font" Target="fonts/InterTightSemiBold-italic.fntdata"/><Relationship Id="rId14" Type="http://schemas.openxmlformats.org/officeDocument/2006/relationships/slide" Target="slides/slide8.xml"/><Relationship Id="rId58" Type="http://schemas.openxmlformats.org/officeDocument/2006/relationships/font" Target="fonts/InterTight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6-21T04:13:16.299">
    <p:pos x="6000" y="0"/>
    <p:text>buat alur proses saja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beed23e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beed23e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296c12967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296c12967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295a554d9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295a554d9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295a554d9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295a554d9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295a554d9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295a554d9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5296203a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5296203a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5296203ae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5296203a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8680c38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8680c384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2da5d73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2da5d73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5296203ae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5296203ae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5296203ae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5296203ae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84d99d1a7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84d99d1a7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53113b8451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53113b8451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5296203ae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5296203ae4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52da5d7339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52da5d7339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53113b8451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53113b8451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5296203ae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5296203ae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53113b8451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53113b8451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53113b8451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53113b8451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52da5d7339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52da5d7339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65bfca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65bfca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110227"/>
            <a:ext cx="5655000" cy="22797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389925"/>
            <a:ext cx="56550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6200" y="4082311"/>
            <a:ext cx="1956350" cy="1291215"/>
            <a:chOff x="-393525" y="3990461"/>
            <a:chExt cx="1956350" cy="1291215"/>
          </a:xfrm>
        </p:grpSpPr>
        <p:sp>
          <p:nvSpPr>
            <p:cNvPr id="12" name="Google Shape;12;p2"/>
            <p:cNvSpPr/>
            <p:nvPr/>
          </p:nvSpPr>
          <p:spPr>
            <a:xfrm>
              <a:off x="-393525" y="3990461"/>
              <a:ext cx="1956350" cy="1236125"/>
            </a:xfrm>
            <a:custGeom>
              <a:rect b="b" l="l" r="r" t="t"/>
              <a:pathLst>
                <a:path extrusionOk="0" h="49445" w="78254">
                  <a:moveTo>
                    <a:pt x="0" y="7929"/>
                  </a:moveTo>
                  <a:cubicBezTo>
                    <a:pt x="8001" y="-72"/>
                    <a:pt x="22837" y="-1922"/>
                    <a:pt x="33432" y="2051"/>
                  </a:cubicBezTo>
                  <a:cubicBezTo>
                    <a:pt x="40524" y="4710"/>
                    <a:pt x="41219" y="15869"/>
                    <a:pt x="47761" y="19686"/>
                  </a:cubicBezTo>
                  <a:cubicBezTo>
                    <a:pt x="56279" y="24655"/>
                    <a:pt x="68848" y="24152"/>
                    <a:pt x="74580" y="32177"/>
                  </a:cubicBezTo>
                  <a:cubicBezTo>
                    <a:pt x="78000" y="36966"/>
                    <a:pt x="75625" y="44180"/>
                    <a:pt x="78254" y="49445"/>
                  </a:cubicBezTo>
                </a:path>
              </a:pathLst>
            </a:custGeom>
            <a:noFill/>
            <a:ln cap="flat" cmpd="sng" w="76200">
              <a:solidFill>
                <a:schemeClr val="accent1"/>
              </a:solidFill>
              <a:prstDash val="solid"/>
              <a:round/>
              <a:headEnd len="med" w="med" type="none"/>
              <a:tailEnd len="med" w="med" type="none"/>
            </a:ln>
          </p:spPr>
        </p:sp>
        <p:sp>
          <p:nvSpPr>
            <p:cNvPr id="13" name="Google Shape;13;p2"/>
            <p:cNvSpPr/>
            <p:nvPr/>
          </p:nvSpPr>
          <p:spPr>
            <a:xfrm>
              <a:off x="-393525" y="4280126"/>
              <a:ext cx="1533850" cy="1001550"/>
            </a:xfrm>
            <a:custGeom>
              <a:rect b="b" l="l" r="r" t="t"/>
              <a:pathLst>
                <a:path extrusionOk="0" h="40062" w="61354">
                  <a:moveTo>
                    <a:pt x="0" y="5895"/>
                  </a:moveTo>
                  <a:cubicBezTo>
                    <a:pt x="7449" y="2915"/>
                    <a:pt x="15902" y="-1786"/>
                    <a:pt x="23513" y="751"/>
                  </a:cubicBezTo>
                  <a:cubicBezTo>
                    <a:pt x="29067" y="2602"/>
                    <a:pt x="28786" y="12407"/>
                    <a:pt x="34167" y="14712"/>
                  </a:cubicBezTo>
                  <a:cubicBezTo>
                    <a:pt x="42226" y="18165"/>
                    <a:pt x="52789" y="18719"/>
                    <a:pt x="58048" y="25734"/>
                  </a:cubicBezTo>
                  <a:cubicBezTo>
                    <a:pt x="60988" y="29656"/>
                    <a:pt x="61354" y="35161"/>
                    <a:pt x="61354" y="40062"/>
                  </a:cubicBezTo>
                </a:path>
              </a:pathLst>
            </a:custGeom>
            <a:noFill/>
            <a:ln cap="flat" cmpd="sng" w="76200">
              <a:solidFill>
                <a:schemeClr val="accent1"/>
              </a:solidFill>
              <a:prstDash val="solid"/>
              <a:round/>
              <a:headEnd len="med" w="med" type="none"/>
              <a:tailEnd len="med" w="med" type="none"/>
            </a:ln>
          </p:spPr>
        </p:sp>
        <p:sp>
          <p:nvSpPr>
            <p:cNvPr id="14" name="Google Shape;14;p2"/>
            <p:cNvSpPr/>
            <p:nvPr/>
          </p:nvSpPr>
          <p:spPr>
            <a:xfrm>
              <a:off x="-329250" y="4667192"/>
              <a:ext cx="991975" cy="614475"/>
            </a:xfrm>
            <a:custGeom>
              <a:rect b="b" l="l" r="r" t="t"/>
              <a:pathLst>
                <a:path extrusionOk="0" h="24579" w="39679">
                  <a:moveTo>
                    <a:pt x="0" y="4005"/>
                  </a:moveTo>
                  <a:cubicBezTo>
                    <a:pt x="2963" y="1044"/>
                    <a:pt x="8377" y="-1174"/>
                    <a:pt x="12124" y="699"/>
                  </a:cubicBezTo>
                  <a:cubicBezTo>
                    <a:pt x="15920" y="2597"/>
                    <a:pt x="17670" y="7333"/>
                    <a:pt x="21309" y="9516"/>
                  </a:cubicBezTo>
                  <a:cubicBezTo>
                    <a:pt x="25095" y="11787"/>
                    <a:pt x="30678" y="10803"/>
                    <a:pt x="33800" y="13925"/>
                  </a:cubicBezTo>
                  <a:cubicBezTo>
                    <a:pt x="36668" y="16793"/>
                    <a:pt x="37863" y="20952"/>
                    <a:pt x="39679" y="24579"/>
                  </a:cubicBezTo>
                </a:path>
              </a:pathLst>
            </a:custGeom>
            <a:noFill/>
            <a:ln cap="flat" cmpd="sng" w="76200">
              <a:solidFill>
                <a:schemeClr val="accent1"/>
              </a:solidFill>
              <a:prstDash val="solid"/>
              <a:round/>
              <a:headEnd len="med" w="med" type="none"/>
              <a:tailEnd len="med" w="med" type="none"/>
            </a:ln>
          </p:spPr>
        </p:sp>
      </p:grpSp>
      <p:sp>
        <p:nvSpPr>
          <p:cNvPr id="15" name="Google Shape;15;p2"/>
          <p:cNvSpPr/>
          <p:nvPr>
            <p:ph idx="2" type="pic"/>
          </p:nvPr>
        </p:nvSpPr>
        <p:spPr>
          <a:xfrm>
            <a:off x="6602225" y="0"/>
            <a:ext cx="5318100" cy="5143500"/>
          </a:xfrm>
          <a:prstGeom prst="parallelogram">
            <a:avLst>
              <a:gd fmla="val 25000" name="adj"/>
            </a:avLst>
          </a:prstGeom>
          <a:noFill/>
          <a:ln>
            <a:noFill/>
          </a:ln>
          <a:effectLst>
            <a:outerShdw rotWithShape="0" algn="bl" dir="10800000" dist="400050">
              <a:schemeClr val="lt2"/>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11"/>
          <p:cNvSpPr txBox="1"/>
          <p:nvPr>
            <p:ph hasCustomPrompt="1" type="title"/>
          </p:nvPr>
        </p:nvSpPr>
        <p:spPr>
          <a:xfrm>
            <a:off x="713225" y="1595938"/>
            <a:ext cx="4680300" cy="14424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0" name="Google Shape;100;p11"/>
          <p:cNvSpPr txBox="1"/>
          <p:nvPr>
            <p:ph idx="1" type="subTitle"/>
          </p:nvPr>
        </p:nvSpPr>
        <p:spPr>
          <a:xfrm>
            <a:off x="713225" y="3290450"/>
            <a:ext cx="3566100" cy="73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1600"/>
              </a:spcBef>
              <a:spcAft>
                <a:spcPts val="0"/>
              </a:spcAft>
              <a:buSzPts val="1800"/>
              <a:buNone/>
              <a:defRPr sz="1800"/>
            </a:lvl3pPr>
            <a:lvl4pPr lvl="3" rtl="0">
              <a:lnSpc>
                <a:spcPct val="100000"/>
              </a:lnSpc>
              <a:spcBef>
                <a:spcPts val="1600"/>
              </a:spcBef>
              <a:spcAft>
                <a:spcPts val="0"/>
              </a:spcAft>
              <a:buSzPts val="1800"/>
              <a:buNone/>
              <a:defRPr sz="1800"/>
            </a:lvl4pPr>
            <a:lvl5pPr lvl="4" rtl="0">
              <a:lnSpc>
                <a:spcPct val="100000"/>
              </a:lnSpc>
              <a:spcBef>
                <a:spcPts val="1600"/>
              </a:spcBef>
              <a:spcAft>
                <a:spcPts val="0"/>
              </a:spcAft>
              <a:buSzPts val="1800"/>
              <a:buNone/>
              <a:defRPr sz="1800"/>
            </a:lvl5pPr>
            <a:lvl6pPr lvl="5" rtl="0">
              <a:lnSpc>
                <a:spcPct val="100000"/>
              </a:lnSpc>
              <a:spcBef>
                <a:spcPts val="1600"/>
              </a:spcBef>
              <a:spcAft>
                <a:spcPts val="0"/>
              </a:spcAft>
              <a:buSzPts val="1800"/>
              <a:buNone/>
              <a:defRPr sz="1800"/>
            </a:lvl6pPr>
            <a:lvl7pPr lvl="6" rtl="0">
              <a:lnSpc>
                <a:spcPct val="100000"/>
              </a:lnSpc>
              <a:spcBef>
                <a:spcPts val="1600"/>
              </a:spcBef>
              <a:spcAft>
                <a:spcPts val="0"/>
              </a:spcAft>
              <a:buSzPts val="1800"/>
              <a:buNone/>
              <a:defRPr sz="1800"/>
            </a:lvl7pPr>
            <a:lvl8pPr lvl="7" rtl="0">
              <a:lnSpc>
                <a:spcPct val="100000"/>
              </a:lnSpc>
              <a:spcBef>
                <a:spcPts val="1600"/>
              </a:spcBef>
              <a:spcAft>
                <a:spcPts val="0"/>
              </a:spcAft>
              <a:buSzPts val="1800"/>
              <a:buNone/>
              <a:defRPr sz="1800"/>
            </a:lvl8pPr>
            <a:lvl9pPr lvl="8" rtl="0">
              <a:lnSpc>
                <a:spcPct val="100000"/>
              </a:lnSpc>
              <a:spcBef>
                <a:spcPts val="1600"/>
              </a:spcBef>
              <a:spcAft>
                <a:spcPts val="1600"/>
              </a:spcAft>
              <a:buSzPts val="1800"/>
              <a:buNone/>
              <a:defRPr sz="1800"/>
            </a:lvl9pPr>
          </a:lstStyle>
          <a:p/>
        </p:txBody>
      </p:sp>
      <p:sp>
        <p:nvSpPr>
          <p:cNvPr id="101" name="Google Shape;101;p11"/>
          <p:cNvSpPr/>
          <p:nvPr>
            <p:ph idx="2" type="pic"/>
          </p:nvPr>
        </p:nvSpPr>
        <p:spPr>
          <a:xfrm flipH="1">
            <a:off x="5841751" y="0"/>
            <a:ext cx="5318100" cy="5143500"/>
          </a:xfrm>
          <a:prstGeom prst="parallelogram">
            <a:avLst>
              <a:gd fmla="val 25000" name="adj"/>
            </a:avLst>
          </a:prstGeom>
          <a:noFill/>
          <a:ln>
            <a:noFill/>
          </a:ln>
          <a:effectLst>
            <a:outerShdw rotWithShape="0" algn="bl" dir="10800000" dist="400050">
              <a:schemeClr val="lt2"/>
            </a:outerShdw>
          </a:effectLst>
        </p:spPr>
      </p:sp>
      <p:grpSp>
        <p:nvGrpSpPr>
          <p:cNvPr id="102" name="Google Shape;102;p11"/>
          <p:cNvGrpSpPr/>
          <p:nvPr/>
        </p:nvGrpSpPr>
        <p:grpSpPr>
          <a:xfrm>
            <a:off x="2969311" y="4666424"/>
            <a:ext cx="2504875" cy="482579"/>
            <a:chOff x="2969311" y="4666424"/>
            <a:chExt cx="2504875" cy="482579"/>
          </a:xfrm>
        </p:grpSpPr>
        <p:sp>
          <p:nvSpPr>
            <p:cNvPr id="103" name="Google Shape;103;p11"/>
            <p:cNvSpPr/>
            <p:nvPr/>
          </p:nvSpPr>
          <p:spPr>
            <a:xfrm>
              <a:off x="2969311" y="4666424"/>
              <a:ext cx="2504875" cy="482575"/>
            </a:xfrm>
            <a:custGeom>
              <a:rect b="b" l="l" r="r" t="t"/>
              <a:pathLst>
                <a:path extrusionOk="0" h="19303" w="100195">
                  <a:moveTo>
                    <a:pt x="1366" y="19303"/>
                  </a:moveTo>
                  <a:cubicBezTo>
                    <a:pt x="2022" y="16679"/>
                    <a:pt x="-1282" y="13133"/>
                    <a:pt x="631" y="11221"/>
                  </a:cubicBezTo>
                  <a:cubicBezTo>
                    <a:pt x="9709" y="2147"/>
                    <a:pt x="26388" y="9558"/>
                    <a:pt x="38840" y="6445"/>
                  </a:cubicBezTo>
                  <a:cubicBezTo>
                    <a:pt x="43099" y="5380"/>
                    <a:pt x="47037" y="3264"/>
                    <a:pt x="50964" y="1301"/>
                  </a:cubicBezTo>
                  <a:cubicBezTo>
                    <a:pt x="58834" y="-2634"/>
                    <a:pt x="68421" y="3617"/>
                    <a:pt x="77049" y="5343"/>
                  </a:cubicBezTo>
                  <a:cubicBezTo>
                    <a:pt x="85823" y="7098"/>
                    <a:pt x="100195" y="9989"/>
                    <a:pt x="100195" y="18936"/>
                  </a:cubicBezTo>
                </a:path>
              </a:pathLst>
            </a:custGeom>
            <a:noFill/>
            <a:ln cap="flat" cmpd="sng" w="76200">
              <a:solidFill>
                <a:schemeClr val="accent1"/>
              </a:solidFill>
              <a:prstDash val="solid"/>
              <a:round/>
              <a:headEnd len="med" w="med" type="none"/>
              <a:tailEnd len="med" w="med" type="none"/>
            </a:ln>
          </p:spPr>
        </p:sp>
        <p:sp>
          <p:nvSpPr>
            <p:cNvPr id="104" name="Google Shape;104;p11"/>
            <p:cNvSpPr/>
            <p:nvPr/>
          </p:nvSpPr>
          <p:spPr>
            <a:xfrm>
              <a:off x="3279000" y="5021703"/>
              <a:ext cx="1579775" cy="127300"/>
            </a:xfrm>
            <a:custGeom>
              <a:rect b="b" l="l" r="r" t="t"/>
              <a:pathLst>
                <a:path extrusionOk="0" h="5092" w="63191">
                  <a:moveTo>
                    <a:pt x="0" y="5092"/>
                  </a:moveTo>
                  <a:cubicBezTo>
                    <a:pt x="0" y="-2928"/>
                    <a:pt x="15860" y="2153"/>
                    <a:pt x="23880" y="2153"/>
                  </a:cubicBezTo>
                  <a:cubicBezTo>
                    <a:pt x="37020" y="2153"/>
                    <a:pt x="53893" y="-4193"/>
                    <a:pt x="63191" y="5092"/>
                  </a:cubicBezTo>
                </a:path>
              </a:pathLst>
            </a:custGeom>
            <a:noFill/>
            <a:ln cap="flat" cmpd="sng" w="76200">
              <a:solidFill>
                <a:schemeClr val="accent1"/>
              </a:solidFill>
              <a:prstDash val="solid"/>
              <a:round/>
              <a:headEnd len="med" w="med" type="none"/>
              <a:tailEnd len="med" w="med" type="none"/>
            </a:ln>
          </p:spPr>
        </p:sp>
      </p:grpSp>
      <p:grpSp>
        <p:nvGrpSpPr>
          <p:cNvPr id="105" name="Google Shape;105;p11"/>
          <p:cNvGrpSpPr/>
          <p:nvPr/>
        </p:nvGrpSpPr>
        <p:grpSpPr>
          <a:xfrm>
            <a:off x="-174500" y="-58775"/>
            <a:ext cx="1533850" cy="1034775"/>
            <a:chOff x="-174500" y="-58775"/>
            <a:chExt cx="1533850" cy="1034775"/>
          </a:xfrm>
        </p:grpSpPr>
        <p:sp>
          <p:nvSpPr>
            <p:cNvPr id="106" name="Google Shape;106;p11"/>
            <p:cNvSpPr/>
            <p:nvPr/>
          </p:nvSpPr>
          <p:spPr>
            <a:xfrm>
              <a:off x="-101025" y="-58775"/>
              <a:ext cx="1460375" cy="1034775"/>
            </a:xfrm>
            <a:custGeom>
              <a:rect b="b" l="l" r="r" t="t"/>
              <a:pathLst>
                <a:path extrusionOk="0" h="41391" w="58415">
                  <a:moveTo>
                    <a:pt x="0" y="34167"/>
                  </a:moveTo>
                  <a:cubicBezTo>
                    <a:pt x="4380" y="38550"/>
                    <a:pt x="12797" y="43917"/>
                    <a:pt x="17635" y="40046"/>
                  </a:cubicBezTo>
                  <a:cubicBezTo>
                    <a:pt x="22949" y="35794"/>
                    <a:pt x="22694" y="26768"/>
                    <a:pt x="27922" y="22411"/>
                  </a:cubicBezTo>
                  <a:cubicBezTo>
                    <a:pt x="33914" y="17417"/>
                    <a:pt x="42294" y="16332"/>
                    <a:pt x="49598" y="13593"/>
                  </a:cubicBezTo>
                  <a:cubicBezTo>
                    <a:pt x="54655" y="11697"/>
                    <a:pt x="57357" y="5296"/>
                    <a:pt x="58415" y="0"/>
                  </a:cubicBezTo>
                </a:path>
              </a:pathLst>
            </a:custGeom>
            <a:noFill/>
            <a:ln cap="flat" cmpd="sng" w="76200">
              <a:solidFill>
                <a:schemeClr val="dk2"/>
              </a:solidFill>
              <a:prstDash val="solid"/>
              <a:round/>
              <a:headEnd len="med" w="med" type="none"/>
              <a:tailEnd len="med" w="med" type="none"/>
            </a:ln>
          </p:spPr>
        </p:sp>
        <p:sp>
          <p:nvSpPr>
            <p:cNvPr id="107" name="Google Shape;107;p11"/>
            <p:cNvSpPr/>
            <p:nvPr/>
          </p:nvSpPr>
          <p:spPr>
            <a:xfrm>
              <a:off x="-174500" y="-42250"/>
              <a:ext cx="835800" cy="573275"/>
            </a:xfrm>
            <a:custGeom>
              <a:rect b="b" l="l" r="r" t="t"/>
              <a:pathLst>
                <a:path extrusionOk="0" h="22931" w="33432">
                  <a:moveTo>
                    <a:pt x="0" y="17267"/>
                  </a:moveTo>
                  <a:cubicBezTo>
                    <a:pt x="3461" y="19866"/>
                    <a:pt x="7472" y="23390"/>
                    <a:pt x="11756" y="22778"/>
                  </a:cubicBezTo>
                  <a:cubicBezTo>
                    <a:pt x="17163" y="22006"/>
                    <a:pt x="18514" y="14066"/>
                    <a:pt x="22778" y="10654"/>
                  </a:cubicBezTo>
                  <a:cubicBezTo>
                    <a:pt x="26699" y="7516"/>
                    <a:pt x="33432" y="5022"/>
                    <a:pt x="33432" y="0"/>
                  </a:cubicBezTo>
                </a:path>
              </a:pathLst>
            </a:custGeom>
            <a:noFill/>
            <a:ln cap="flat" cmpd="sng" w="76200">
              <a:solidFill>
                <a:schemeClr val="dk2"/>
              </a:solidFill>
              <a:prstDash val="solid"/>
              <a:round/>
              <a:headEnd len="med" w="med" type="none"/>
              <a:tailEnd len="med" w="med" type="none"/>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08" name="Shape 1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9" name="Shape 109"/>
        <p:cNvGrpSpPr/>
        <p:nvPr/>
      </p:nvGrpSpPr>
      <p:grpSpPr>
        <a:xfrm>
          <a:off x="0" y="0"/>
          <a:ext cx="0" cy="0"/>
          <a:chOff x="0" y="0"/>
          <a:chExt cx="0" cy="0"/>
        </a:xfrm>
      </p:grpSpPr>
      <p:sp>
        <p:nvSpPr>
          <p:cNvPr id="110" name="Google Shape;1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13"/>
          <p:cNvSpPr txBox="1"/>
          <p:nvPr>
            <p:ph hasCustomPrompt="1" idx="2" type="title"/>
          </p:nvPr>
        </p:nvSpPr>
        <p:spPr>
          <a:xfrm>
            <a:off x="3994340" y="1793183"/>
            <a:ext cx="734700" cy="447600"/>
          </a:xfrm>
          <a:prstGeom prst="rect">
            <a:avLst/>
          </a:prstGeom>
          <a:solidFill>
            <a:schemeClr val="accent3"/>
          </a:solidFill>
          <a:effectLst>
            <a:outerShdw rotWithShape="0" algn="bl" dir="13320000" dist="1047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3" type="title"/>
          </p:nvPr>
        </p:nvSpPr>
        <p:spPr>
          <a:xfrm>
            <a:off x="3994340" y="3226591"/>
            <a:ext cx="734700" cy="447600"/>
          </a:xfrm>
          <a:prstGeom prst="rect">
            <a:avLst/>
          </a:prstGeom>
          <a:solidFill>
            <a:schemeClr val="accent3"/>
          </a:solidFill>
          <a:effectLst>
            <a:outerShdw rotWithShape="0" algn="bl" dir="13320000" dist="1047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hasCustomPrompt="1" idx="4" type="title"/>
          </p:nvPr>
        </p:nvSpPr>
        <p:spPr>
          <a:xfrm>
            <a:off x="6461490" y="1793183"/>
            <a:ext cx="734700" cy="447600"/>
          </a:xfrm>
          <a:prstGeom prst="rect">
            <a:avLst/>
          </a:prstGeom>
          <a:solidFill>
            <a:schemeClr val="accent3"/>
          </a:solidFill>
          <a:effectLst>
            <a:outerShdw rotWithShape="0" algn="bl" dir="13320000" dist="1047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hasCustomPrompt="1" idx="5" type="title"/>
          </p:nvPr>
        </p:nvSpPr>
        <p:spPr>
          <a:xfrm>
            <a:off x="6461490" y="3226591"/>
            <a:ext cx="734700" cy="447600"/>
          </a:xfrm>
          <a:prstGeom prst="rect">
            <a:avLst/>
          </a:prstGeom>
          <a:solidFill>
            <a:schemeClr val="accent3"/>
          </a:solidFill>
          <a:effectLst>
            <a:outerShdw rotWithShape="0" algn="bl" dir="13320000" dist="1047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idx="1" type="subTitle"/>
          </p:nvPr>
        </p:nvSpPr>
        <p:spPr>
          <a:xfrm>
            <a:off x="3895929" y="2240775"/>
            <a:ext cx="1539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 name="Google Shape;116;p13"/>
          <p:cNvSpPr txBox="1"/>
          <p:nvPr>
            <p:ph idx="6" type="subTitle"/>
          </p:nvPr>
        </p:nvSpPr>
        <p:spPr>
          <a:xfrm>
            <a:off x="6363079" y="2240775"/>
            <a:ext cx="1539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 name="Google Shape;117;p13"/>
          <p:cNvSpPr txBox="1"/>
          <p:nvPr>
            <p:ph idx="7" type="subTitle"/>
          </p:nvPr>
        </p:nvSpPr>
        <p:spPr>
          <a:xfrm>
            <a:off x="3895913" y="3674199"/>
            <a:ext cx="1539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 name="Google Shape;118;p13"/>
          <p:cNvSpPr txBox="1"/>
          <p:nvPr>
            <p:ph idx="8" type="subTitle"/>
          </p:nvPr>
        </p:nvSpPr>
        <p:spPr>
          <a:xfrm>
            <a:off x="6363063" y="3674199"/>
            <a:ext cx="1539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19" name="Google Shape;119;p13"/>
          <p:cNvCxnSpPr/>
          <p:nvPr/>
        </p:nvCxnSpPr>
        <p:spPr>
          <a:xfrm flipH="1" rot="-10583243">
            <a:off x="6193678" y="4499085"/>
            <a:ext cx="2718602" cy="431664"/>
          </a:xfrm>
          <a:prstGeom prst="straightConnector1">
            <a:avLst/>
          </a:prstGeom>
          <a:noFill/>
          <a:ln cap="flat" cmpd="sng" w="76200">
            <a:solidFill>
              <a:schemeClr val="accent1"/>
            </a:solidFill>
            <a:prstDash val="solid"/>
            <a:round/>
            <a:headEnd len="med" w="med" type="none"/>
            <a:tailEnd len="med" w="med" type="none"/>
          </a:ln>
        </p:spPr>
      </p:cxnSp>
      <p:cxnSp>
        <p:nvCxnSpPr>
          <p:cNvPr id="120" name="Google Shape;120;p13"/>
          <p:cNvCxnSpPr/>
          <p:nvPr/>
        </p:nvCxnSpPr>
        <p:spPr>
          <a:xfrm flipH="1" rot="-10583243">
            <a:off x="6336175" y="4660783"/>
            <a:ext cx="2718602" cy="431664"/>
          </a:xfrm>
          <a:prstGeom prst="straightConnector1">
            <a:avLst/>
          </a:prstGeom>
          <a:noFill/>
          <a:ln cap="flat" cmpd="sng" w="76200">
            <a:solidFill>
              <a:schemeClr val="accent1"/>
            </a:solidFill>
            <a:prstDash val="solid"/>
            <a:round/>
            <a:headEnd len="med" w="med" type="none"/>
            <a:tailEnd len="med" w="med" type="none"/>
          </a:ln>
        </p:spPr>
      </p:cxnSp>
      <p:sp>
        <p:nvSpPr>
          <p:cNvPr id="121" name="Google Shape;121;p13"/>
          <p:cNvSpPr/>
          <p:nvPr>
            <p:ph idx="9" type="pic"/>
          </p:nvPr>
        </p:nvSpPr>
        <p:spPr>
          <a:xfrm flipH="1">
            <a:off x="-148" y="1714500"/>
            <a:ext cx="3210300" cy="3429000"/>
          </a:xfrm>
          <a:prstGeom prst="parallelogram">
            <a:avLst>
              <a:gd fmla="val 25000" name="adj"/>
            </a:avLst>
          </a:prstGeom>
          <a:noFill/>
          <a:ln>
            <a:noFill/>
          </a:ln>
          <a:effectLst>
            <a:outerShdw rotWithShape="0" algn="bl" dir="10680000" dist="400050">
              <a:schemeClr val="lt2"/>
            </a:outerShdw>
          </a:effectLst>
        </p:spPr>
      </p:sp>
      <p:sp>
        <p:nvSpPr>
          <p:cNvPr id="122" name="Google Shape;122;p13"/>
          <p:cNvSpPr/>
          <p:nvPr/>
        </p:nvSpPr>
        <p:spPr>
          <a:xfrm>
            <a:off x="-18750" y="-46850"/>
            <a:ext cx="646475" cy="308650"/>
          </a:xfrm>
          <a:custGeom>
            <a:rect b="b" l="l" r="r" t="t"/>
            <a:pathLst>
              <a:path extrusionOk="0" h="12346" w="25859">
                <a:moveTo>
                  <a:pt x="0" y="11618"/>
                </a:moveTo>
                <a:cubicBezTo>
                  <a:pt x="4560" y="13895"/>
                  <a:pt x="10160" y="9597"/>
                  <a:pt x="14616" y="7121"/>
                </a:cubicBezTo>
                <a:cubicBezTo>
                  <a:pt x="18494" y="4967"/>
                  <a:pt x="23875" y="3968"/>
                  <a:pt x="25859" y="0"/>
                </a:cubicBezTo>
              </a:path>
            </a:pathLst>
          </a:custGeom>
          <a:noFill/>
          <a:ln cap="flat" cmpd="sng" w="76200">
            <a:solidFill>
              <a:schemeClr val="accent1"/>
            </a:solidFill>
            <a:prstDash val="solid"/>
            <a:round/>
            <a:headEnd len="med" w="med" type="none"/>
            <a:tailEnd len="med" w="med" type="none"/>
          </a:ln>
        </p:spPr>
      </p:sp>
      <p:sp>
        <p:nvSpPr>
          <p:cNvPr id="123" name="Google Shape;123;p13"/>
          <p:cNvSpPr/>
          <p:nvPr/>
        </p:nvSpPr>
        <p:spPr>
          <a:xfrm>
            <a:off x="0" y="-18750"/>
            <a:ext cx="1283525" cy="762125"/>
          </a:xfrm>
          <a:custGeom>
            <a:rect b="b" l="l" r="r" t="t"/>
            <a:pathLst>
              <a:path extrusionOk="0" h="30485" w="51341">
                <a:moveTo>
                  <a:pt x="0" y="28107"/>
                </a:moveTo>
                <a:cubicBezTo>
                  <a:pt x="3643" y="30538"/>
                  <a:pt x="9612" y="31484"/>
                  <a:pt x="13116" y="28857"/>
                </a:cubicBezTo>
                <a:cubicBezTo>
                  <a:pt x="17275" y="25738"/>
                  <a:pt x="17332" y="18164"/>
                  <a:pt x="22110" y="16115"/>
                </a:cubicBezTo>
                <a:cubicBezTo>
                  <a:pt x="28797" y="13247"/>
                  <a:pt x="36268" y="12648"/>
                  <a:pt x="43471" y="11618"/>
                </a:cubicBezTo>
                <a:cubicBezTo>
                  <a:pt x="48101" y="10956"/>
                  <a:pt x="51341" y="4678"/>
                  <a:pt x="51341" y="0"/>
                </a:cubicBezTo>
              </a:path>
            </a:pathLst>
          </a:custGeom>
          <a:noFill/>
          <a:ln cap="flat" cmpd="sng" w="76200">
            <a:solidFill>
              <a:schemeClr val="accent1"/>
            </a:solidFill>
            <a:prstDash val="solid"/>
            <a:round/>
            <a:headEnd len="med" w="med" type="none"/>
            <a:tailEnd len="med" w="med" type="none"/>
          </a:ln>
        </p:spPr>
      </p:sp>
      <p:grpSp>
        <p:nvGrpSpPr>
          <p:cNvPr id="124" name="Google Shape;124;p13"/>
          <p:cNvGrpSpPr/>
          <p:nvPr/>
        </p:nvGrpSpPr>
        <p:grpSpPr>
          <a:xfrm>
            <a:off x="8507971" y="3015999"/>
            <a:ext cx="636037" cy="1230900"/>
            <a:chOff x="8538746" y="3156424"/>
            <a:chExt cx="636037" cy="1230900"/>
          </a:xfrm>
        </p:grpSpPr>
        <p:cxnSp>
          <p:nvCxnSpPr>
            <p:cNvPr id="125" name="Google Shape;125;p13"/>
            <p:cNvCxnSpPr/>
            <p:nvPr/>
          </p:nvCxnSpPr>
          <p:spPr>
            <a:xfrm>
              <a:off x="8538746" y="4142095"/>
              <a:ext cx="235200" cy="216300"/>
            </a:xfrm>
            <a:prstGeom prst="straightConnector1">
              <a:avLst/>
            </a:prstGeom>
            <a:noFill/>
            <a:ln cap="flat" cmpd="sng" w="76200">
              <a:solidFill>
                <a:schemeClr val="dk2"/>
              </a:solidFill>
              <a:prstDash val="solid"/>
              <a:round/>
              <a:headEnd len="med" w="med" type="none"/>
              <a:tailEnd len="med" w="med" type="none"/>
            </a:ln>
          </p:spPr>
        </p:cxnSp>
        <p:cxnSp>
          <p:nvCxnSpPr>
            <p:cNvPr id="126" name="Google Shape;126;p13"/>
            <p:cNvCxnSpPr/>
            <p:nvPr/>
          </p:nvCxnSpPr>
          <p:spPr>
            <a:xfrm flipH="1" rot="10800000">
              <a:off x="8749383" y="3156424"/>
              <a:ext cx="425400" cy="1230900"/>
            </a:xfrm>
            <a:prstGeom prst="straightConnector1">
              <a:avLst/>
            </a:prstGeom>
            <a:noFill/>
            <a:ln cap="flat" cmpd="sng" w="76200">
              <a:solidFill>
                <a:schemeClr val="dk2"/>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7" name="Shape 127"/>
        <p:cNvGrpSpPr/>
        <p:nvPr/>
      </p:nvGrpSpPr>
      <p:grpSpPr>
        <a:xfrm>
          <a:off x="0" y="0"/>
          <a:ext cx="0" cy="0"/>
          <a:chOff x="0" y="0"/>
          <a:chExt cx="0" cy="0"/>
        </a:xfrm>
      </p:grpSpPr>
      <p:sp>
        <p:nvSpPr>
          <p:cNvPr id="128" name="Google Shape;128;p14"/>
          <p:cNvSpPr txBox="1"/>
          <p:nvPr>
            <p:ph type="title"/>
          </p:nvPr>
        </p:nvSpPr>
        <p:spPr>
          <a:xfrm>
            <a:off x="3836400" y="3881775"/>
            <a:ext cx="41940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9" name="Google Shape;129;p14"/>
          <p:cNvSpPr txBox="1"/>
          <p:nvPr>
            <p:ph idx="1" type="subTitle"/>
          </p:nvPr>
        </p:nvSpPr>
        <p:spPr>
          <a:xfrm>
            <a:off x="3836775" y="1311675"/>
            <a:ext cx="4194000" cy="257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sz="2800"/>
            </a:lvl1pPr>
            <a:lvl2pPr lvl="1" rtl="0" algn="ctr">
              <a:lnSpc>
                <a:spcPct val="100000"/>
              </a:lnSpc>
              <a:spcBef>
                <a:spcPts val="0"/>
              </a:spcBef>
              <a:spcAft>
                <a:spcPts val="0"/>
              </a:spcAft>
              <a:buSzPts val="2400"/>
              <a:buNone/>
              <a:defRPr sz="2400"/>
            </a:lvl2pPr>
            <a:lvl3pPr lvl="2" rtl="0" algn="ctr">
              <a:lnSpc>
                <a:spcPct val="100000"/>
              </a:lnSpc>
              <a:spcBef>
                <a:spcPts val="1600"/>
              </a:spcBef>
              <a:spcAft>
                <a:spcPts val="0"/>
              </a:spcAft>
              <a:buSzPts val="2400"/>
              <a:buNone/>
              <a:defRPr sz="2400"/>
            </a:lvl3pPr>
            <a:lvl4pPr lvl="3" rtl="0" algn="ctr">
              <a:lnSpc>
                <a:spcPct val="100000"/>
              </a:lnSpc>
              <a:spcBef>
                <a:spcPts val="1600"/>
              </a:spcBef>
              <a:spcAft>
                <a:spcPts val="0"/>
              </a:spcAft>
              <a:buSzPts val="2400"/>
              <a:buNone/>
              <a:defRPr sz="2400"/>
            </a:lvl4pPr>
            <a:lvl5pPr lvl="4" rtl="0" algn="ctr">
              <a:lnSpc>
                <a:spcPct val="100000"/>
              </a:lnSpc>
              <a:spcBef>
                <a:spcPts val="1600"/>
              </a:spcBef>
              <a:spcAft>
                <a:spcPts val="0"/>
              </a:spcAft>
              <a:buSzPts val="2400"/>
              <a:buNone/>
              <a:defRPr sz="2400"/>
            </a:lvl5pPr>
            <a:lvl6pPr lvl="5" rtl="0" algn="ctr">
              <a:lnSpc>
                <a:spcPct val="100000"/>
              </a:lnSpc>
              <a:spcBef>
                <a:spcPts val="1600"/>
              </a:spcBef>
              <a:spcAft>
                <a:spcPts val="0"/>
              </a:spcAft>
              <a:buSzPts val="2400"/>
              <a:buNone/>
              <a:defRPr sz="2400"/>
            </a:lvl6pPr>
            <a:lvl7pPr lvl="6" rtl="0" algn="ctr">
              <a:lnSpc>
                <a:spcPct val="100000"/>
              </a:lnSpc>
              <a:spcBef>
                <a:spcPts val="1600"/>
              </a:spcBef>
              <a:spcAft>
                <a:spcPts val="0"/>
              </a:spcAft>
              <a:buSzPts val="2400"/>
              <a:buNone/>
              <a:defRPr sz="2400"/>
            </a:lvl7pPr>
            <a:lvl8pPr lvl="7" rtl="0" algn="ctr">
              <a:lnSpc>
                <a:spcPct val="100000"/>
              </a:lnSpc>
              <a:spcBef>
                <a:spcPts val="1600"/>
              </a:spcBef>
              <a:spcAft>
                <a:spcPts val="0"/>
              </a:spcAft>
              <a:buSzPts val="2400"/>
              <a:buNone/>
              <a:defRPr sz="2400"/>
            </a:lvl8pPr>
            <a:lvl9pPr lvl="8" rtl="0" algn="ctr">
              <a:lnSpc>
                <a:spcPct val="100000"/>
              </a:lnSpc>
              <a:spcBef>
                <a:spcPts val="1600"/>
              </a:spcBef>
              <a:spcAft>
                <a:spcPts val="1600"/>
              </a:spcAft>
              <a:buSzPts val="2400"/>
              <a:buNone/>
              <a:defRPr sz="2400"/>
            </a:lvl9pPr>
          </a:lstStyle>
          <a:p/>
        </p:txBody>
      </p:sp>
      <p:sp>
        <p:nvSpPr>
          <p:cNvPr id="130" name="Google Shape;130;p14"/>
          <p:cNvSpPr/>
          <p:nvPr>
            <p:ph idx="2" type="pic"/>
          </p:nvPr>
        </p:nvSpPr>
        <p:spPr>
          <a:xfrm>
            <a:off x="207300" y="727400"/>
            <a:ext cx="3629100" cy="3876600"/>
          </a:xfrm>
          <a:prstGeom prst="parallelogram">
            <a:avLst>
              <a:gd fmla="val 25000" name="adj"/>
            </a:avLst>
          </a:prstGeom>
          <a:noFill/>
          <a:ln>
            <a:noFill/>
          </a:ln>
          <a:effectLst>
            <a:outerShdw rotWithShape="0" algn="bl" dir="13500000" dist="400050">
              <a:schemeClr val="lt2"/>
            </a:outerShdw>
          </a:effectLst>
        </p:spPr>
      </p:sp>
      <p:sp>
        <p:nvSpPr>
          <p:cNvPr id="131" name="Google Shape;131;p14"/>
          <p:cNvSpPr/>
          <p:nvPr/>
        </p:nvSpPr>
        <p:spPr>
          <a:xfrm>
            <a:off x="8560250" y="-66125"/>
            <a:ext cx="698050" cy="669075"/>
          </a:xfrm>
          <a:custGeom>
            <a:rect b="b" l="l" r="r" t="t"/>
            <a:pathLst>
              <a:path extrusionOk="0" h="26763" w="27922">
                <a:moveTo>
                  <a:pt x="0" y="0"/>
                </a:moveTo>
                <a:cubicBezTo>
                  <a:pt x="0" y="12654"/>
                  <a:pt x="16607" y="31382"/>
                  <a:pt x="27922" y="25717"/>
                </a:cubicBezTo>
              </a:path>
            </a:pathLst>
          </a:custGeom>
          <a:noFill/>
          <a:ln cap="flat" cmpd="sng" w="76200">
            <a:solidFill>
              <a:schemeClr val="dk2"/>
            </a:solidFill>
            <a:prstDash val="solid"/>
            <a:round/>
            <a:headEnd len="med" w="med" type="none"/>
            <a:tailEnd len="med" w="med" type="none"/>
          </a:ln>
        </p:spPr>
      </p:sp>
      <p:sp>
        <p:nvSpPr>
          <p:cNvPr id="132" name="Google Shape;132;p14"/>
          <p:cNvSpPr/>
          <p:nvPr/>
        </p:nvSpPr>
        <p:spPr>
          <a:xfrm>
            <a:off x="8017592" y="-45925"/>
            <a:ext cx="1176400" cy="990625"/>
          </a:xfrm>
          <a:custGeom>
            <a:rect b="b" l="l" r="r" t="t"/>
            <a:pathLst>
              <a:path extrusionOk="0" h="39625" w="47056">
                <a:moveTo>
                  <a:pt x="2234" y="0"/>
                </a:moveTo>
                <a:cubicBezTo>
                  <a:pt x="187" y="3073"/>
                  <a:pt x="-916" y="7950"/>
                  <a:pt x="1132" y="11022"/>
                </a:cubicBezTo>
                <a:cubicBezTo>
                  <a:pt x="3866" y="15123"/>
                  <a:pt x="10873" y="14150"/>
                  <a:pt x="14358" y="17635"/>
                </a:cubicBezTo>
                <a:cubicBezTo>
                  <a:pt x="18369" y="21646"/>
                  <a:pt x="19533" y="27950"/>
                  <a:pt x="23543" y="31963"/>
                </a:cubicBezTo>
                <a:cubicBezTo>
                  <a:pt x="28044" y="36468"/>
                  <a:pt x="34810" y="39311"/>
                  <a:pt x="41178" y="39311"/>
                </a:cubicBezTo>
                <a:cubicBezTo>
                  <a:pt x="43153" y="39311"/>
                  <a:pt x="46174" y="40343"/>
                  <a:pt x="47056" y="38576"/>
                </a:cubicBezTo>
              </a:path>
            </a:pathLst>
          </a:custGeom>
          <a:noFill/>
          <a:ln cap="flat" cmpd="sng" w="76200">
            <a:solidFill>
              <a:schemeClr val="dk2"/>
            </a:solidFill>
            <a:prstDash val="solid"/>
            <a:round/>
            <a:headEnd len="med" w="med" type="none"/>
            <a:tailEnd len="med" w="med" type="none"/>
          </a:ln>
        </p:spPr>
      </p:sp>
      <p:cxnSp>
        <p:nvCxnSpPr>
          <p:cNvPr id="133" name="Google Shape;133;p14"/>
          <p:cNvCxnSpPr/>
          <p:nvPr/>
        </p:nvCxnSpPr>
        <p:spPr>
          <a:xfrm flipH="1" rot="10800000">
            <a:off x="6462375" y="4820179"/>
            <a:ext cx="2039100" cy="147000"/>
          </a:xfrm>
          <a:prstGeom prst="straightConnector1">
            <a:avLst/>
          </a:prstGeom>
          <a:noFill/>
          <a:ln cap="flat" cmpd="sng" w="76200">
            <a:solidFill>
              <a:schemeClr val="accent1"/>
            </a:solidFill>
            <a:prstDash val="solid"/>
            <a:round/>
            <a:headEnd len="med" w="med" type="none"/>
            <a:tailEnd len="med" w="med" type="none"/>
          </a:ln>
        </p:spPr>
      </p:cxnSp>
      <p:cxnSp>
        <p:nvCxnSpPr>
          <p:cNvPr id="134" name="Google Shape;134;p14"/>
          <p:cNvCxnSpPr/>
          <p:nvPr/>
        </p:nvCxnSpPr>
        <p:spPr>
          <a:xfrm flipH="1" rot="10800000">
            <a:off x="6714100" y="4645625"/>
            <a:ext cx="2039100" cy="1470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35" name="Shape 135"/>
        <p:cNvGrpSpPr/>
        <p:nvPr/>
      </p:nvGrpSpPr>
      <p:grpSpPr>
        <a:xfrm>
          <a:off x="0" y="0"/>
          <a:ext cx="0" cy="0"/>
          <a:chOff x="0" y="0"/>
          <a:chExt cx="0" cy="0"/>
        </a:xfrm>
      </p:grpSpPr>
      <p:sp>
        <p:nvSpPr>
          <p:cNvPr id="136" name="Google Shape;136;p15"/>
          <p:cNvSpPr txBox="1"/>
          <p:nvPr>
            <p:ph idx="1" type="subTitle"/>
          </p:nvPr>
        </p:nvSpPr>
        <p:spPr>
          <a:xfrm>
            <a:off x="713225" y="1286113"/>
            <a:ext cx="498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7" name="Google Shape;137;p15"/>
          <p:cNvSpPr txBox="1"/>
          <p:nvPr>
            <p:ph type="title"/>
          </p:nvPr>
        </p:nvSpPr>
        <p:spPr>
          <a:xfrm>
            <a:off x="719163" y="445025"/>
            <a:ext cx="4984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8" name="Google Shape;138;p15"/>
          <p:cNvGrpSpPr/>
          <p:nvPr/>
        </p:nvGrpSpPr>
        <p:grpSpPr>
          <a:xfrm>
            <a:off x="5391500" y="-98245"/>
            <a:ext cx="1359350" cy="514900"/>
            <a:chOff x="5391500" y="-98245"/>
            <a:chExt cx="1359350" cy="514900"/>
          </a:xfrm>
        </p:grpSpPr>
        <p:sp>
          <p:nvSpPr>
            <p:cNvPr id="139" name="Google Shape;139;p15"/>
            <p:cNvSpPr/>
            <p:nvPr/>
          </p:nvSpPr>
          <p:spPr>
            <a:xfrm>
              <a:off x="5722150" y="-59655"/>
              <a:ext cx="826650" cy="227525"/>
            </a:xfrm>
            <a:custGeom>
              <a:rect b="b" l="l" r="r" t="t"/>
              <a:pathLst>
                <a:path extrusionOk="0" h="9101" w="33066">
                  <a:moveTo>
                    <a:pt x="0" y="0"/>
                  </a:moveTo>
                  <a:cubicBezTo>
                    <a:pt x="0" y="11033"/>
                    <a:pt x="33066" y="12502"/>
                    <a:pt x="33066" y="1469"/>
                  </a:cubicBezTo>
                </a:path>
              </a:pathLst>
            </a:custGeom>
            <a:noFill/>
            <a:ln cap="flat" cmpd="sng" w="76200">
              <a:solidFill>
                <a:schemeClr val="accent1"/>
              </a:solidFill>
              <a:prstDash val="solid"/>
              <a:round/>
              <a:headEnd len="med" w="med" type="none"/>
              <a:tailEnd len="med" w="med" type="none"/>
            </a:ln>
          </p:spPr>
        </p:sp>
        <p:sp>
          <p:nvSpPr>
            <p:cNvPr id="140" name="Google Shape;140;p15"/>
            <p:cNvSpPr/>
            <p:nvPr/>
          </p:nvSpPr>
          <p:spPr>
            <a:xfrm>
              <a:off x="5391500" y="-98245"/>
              <a:ext cx="1359350" cy="514900"/>
            </a:xfrm>
            <a:custGeom>
              <a:rect b="b" l="l" r="r" t="t"/>
              <a:pathLst>
                <a:path extrusionOk="0" h="20596" w="54374">
                  <a:moveTo>
                    <a:pt x="0" y="0"/>
                  </a:moveTo>
                  <a:cubicBezTo>
                    <a:pt x="599" y="4187"/>
                    <a:pt x="993" y="9864"/>
                    <a:pt x="4776" y="11757"/>
                  </a:cubicBezTo>
                  <a:cubicBezTo>
                    <a:pt x="9373" y="14057"/>
                    <a:pt x="14998" y="13334"/>
                    <a:pt x="19839" y="15063"/>
                  </a:cubicBezTo>
                  <a:cubicBezTo>
                    <a:pt x="28143" y="18029"/>
                    <a:pt x="37737" y="22748"/>
                    <a:pt x="45924" y="19472"/>
                  </a:cubicBezTo>
                  <a:cubicBezTo>
                    <a:pt x="51976" y="17051"/>
                    <a:pt x="54374" y="8355"/>
                    <a:pt x="54374" y="1837"/>
                  </a:cubicBezTo>
                </a:path>
              </a:pathLst>
            </a:custGeom>
            <a:noFill/>
            <a:ln cap="flat" cmpd="sng" w="76200">
              <a:solidFill>
                <a:schemeClr val="accent1"/>
              </a:solidFill>
              <a:prstDash val="solid"/>
              <a:round/>
              <a:headEnd len="med" w="med" type="none"/>
              <a:tailEnd len="med" w="med" type="none"/>
            </a:ln>
          </p:spPr>
        </p:sp>
      </p:grpSp>
      <p:grpSp>
        <p:nvGrpSpPr>
          <p:cNvPr id="141" name="Google Shape;141;p15"/>
          <p:cNvGrpSpPr/>
          <p:nvPr/>
        </p:nvGrpSpPr>
        <p:grpSpPr>
          <a:xfrm flipH="1" rot="-371642">
            <a:off x="229352" y="183525"/>
            <a:ext cx="653559" cy="399309"/>
            <a:chOff x="5621100" y="220425"/>
            <a:chExt cx="653534" cy="399294"/>
          </a:xfrm>
        </p:grpSpPr>
        <p:sp>
          <p:nvSpPr>
            <p:cNvPr id="142" name="Google Shape;142;p15"/>
            <p:cNvSpPr/>
            <p:nvPr/>
          </p:nvSpPr>
          <p:spPr>
            <a:xfrm>
              <a:off x="5850725" y="245575"/>
              <a:ext cx="91850" cy="293925"/>
            </a:xfrm>
            <a:custGeom>
              <a:rect b="b" l="l" r="r" t="t"/>
              <a:pathLst>
                <a:path extrusionOk="0" h="11757" w="3674">
                  <a:moveTo>
                    <a:pt x="0" y="11757"/>
                  </a:moveTo>
                  <a:cubicBezTo>
                    <a:pt x="1579" y="7967"/>
                    <a:pt x="3674" y="4106"/>
                    <a:pt x="3674" y="0"/>
                  </a:cubicBezTo>
                </a:path>
              </a:pathLst>
            </a:custGeom>
            <a:noFill/>
            <a:ln cap="flat" cmpd="sng" w="76200">
              <a:solidFill>
                <a:schemeClr val="accent2"/>
              </a:solidFill>
              <a:prstDash val="solid"/>
              <a:round/>
              <a:headEnd len="med" w="med" type="none"/>
              <a:tailEnd len="med" w="med" type="none"/>
            </a:ln>
          </p:spPr>
        </p:sp>
        <p:sp>
          <p:nvSpPr>
            <p:cNvPr id="143" name="Google Shape;143;p15"/>
            <p:cNvSpPr/>
            <p:nvPr/>
          </p:nvSpPr>
          <p:spPr>
            <a:xfrm rot="-299808">
              <a:off x="5942570" y="349032"/>
              <a:ext cx="321475" cy="257175"/>
            </a:xfrm>
            <a:custGeom>
              <a:rect b="b" l="l" r="r" t="t"/>
              <a:pathLst>
                <a:path extrusionOk="0" h="10287" w="12859">
                  <a:moveTo>
                    <a:pt x="0" y="10287"/>
                  </a:moveTo>
                  <a:cubicBezTo>
                    <a:pt x="5046" y="8125"/>
                    <a:pt x="10407" y="4911"/>
                    <a:pt x="12859" y="0"/>
                  </a:cubicBezTo>
                </a:path>
              </a:pathLst>
            </a:custGeom>
            <a:noFill/>
            <a:ln cap="flat" cmpd="sng" w="76200">
              <a:solidFill>
                <a:schemeClr val="accent2"/>
              </a:solidFill>
              <a:prstDash val="solid"/>
              <a:round/>
              <a:headEnd len="med" w="med" type="none"/>
              <a:tailEnd len="med" w="med" type="none"/>
            </a:ln>
          </p:spPr>
        </p:sp>
        <p:sp>
          <p:nvSpPr>
            <p:cNvPr id="144" name="Google Shape;144;p15"/>
            <p:cNvSpPr/>
            <p:nvPr/>
          </p:nvSpPr>
          <p:spPr>
            <a:xfrm>
              <a:off x="5621100" y="220425"/>
              <a:ext cx="82675" cy="312300"/>
            </a:xfrm>
            <a:custGeom>
              <a:rect b="b" l="l" r="r" t="t"/>
              <a:pathLst>
                <a:path extrusionOk="0" h="12492" w="3307">
                  <a:moveTo>
                    <a:pt x="3307" y="12492"/>
                  </a:moveTo>
                  <a:cubicBezTo>
                    <a:pt x="2123" y="8350"/>
                    <a:pt x="1363" y="4086"/>
                    <a:pt x="0" y="0"/>
                  </a:cubicBezTo>
                </a:path>
              </a:pathLst>
            </a:custGeom>
            <a:noFill/>
            <a:ln cap="flat" cmpd="sng" w="76200">
              <a:solidFill>
                <a:schemeClr val="accent2"/>
              </a:solidFill>
              <a:prstDash val="solid"/>
              <a:round/>
              <a:headEnd len="med" w="med" type="none"/>
              <a:tailEnd len="med" w="med" type="none"/>
            </a:ln>
          </p:spPr>
        </p:sp>
      </p:grpSp>
      <p:grpSp>
        <p:nvGrpSpPr>
          <p:cNvPr id="145" name="Google Shape;145;p15"/>
          <p:cNvGrpSpPr/>
          <p:nvPr/>
        </p:nvGrpSpPr>
        <p:grpSpPr>
          <a:xfrm>
            <a:off x="7231935" y="4802532"/>
            <a:ext cx="1976290" cy="142768"/>
            <a:chOff x="7231935" y="4802532"/>
            <a:chExt cx="1976290" cy="142768"/>
          </a:xfrm>
        </p:grpSpPr>
        <p:cxnSp>
          <p:nvCxnSpPr>
            <p:cNvPr id="146" name="Google Shape;146;p15"/>
            <p:cNvCxnSpPr/>
            <p:nvPr/>
          </p:nvCxnSpPr>
          <p:spPr>
            <a:xfrm>
              <a:off x="7407025" y="4802532"/>
              <a:ext cx="1801200" cy="0"/>
            </a:xfrm>
            <a:prstGeom prst="straightConnector1">
              <a:avLst/>
            </a:prstGeom>
            <a:noFill/>
            <a:ln cap="flat" cmpd="sng" w="76200">
              <a:solidFill>
                <a:schemeClr val="dk2"/>
              </a:solidFill>
              <a:prstDash val="solid"/>
              <a:round/>
              <a:headEnd len="med" w="med" type="none"/>
              <a:tailEnd len="med" w="med" type="none"/>
            </a:ln>
          </p:spPr>
        </p:cxnSp>
        <p:cxnSp>
          <p:nvCxnSpPr>
            <p:cNvPr id="147" name="Google Shape;147;p15"/>
            <p:cNvCxnSpPr/>
            <p:nvPr/>
          </p:nvCxnSpPr>
          <p:spPr>
            <a:xfrm>
              <a:off x="7231935" y="4945300"/>
              <a:ext cx="1801200" cy="0"/>
            </a:xfrm>
            <a:prstGeom prst="straightConnector1">
              <a:avLst/>
            </a:prstGeom>
            <a:noFill/>
            <a:ln cap="flat" cmpd="sng" w="76200">
              <a:solidFill>
                <a:schemeClr val="dk2"/>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8" name="Shape 148"/>
        <p:cNvGrpSpPr/>
        <p:nvPr/>
      </p:nvGrpSpPr>
      <p:grpSpPr>
        <a:xfrm>
          <a:off x="0" y="0"/>
          <a:ext cx="0" cy="0"/>
          <a:chOff x="0" y="0"/>
          <a:chExt cx="0" cy="0"/>
        </a:xfrm>
      </p:grpSpPr>
      <p:sp>
        <p:nvSpPr>
          <p:cNvPr id="149" name="Google Shape;14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0" name="Google Shape;150;p16"/>
          <p:cNvGrpSpPr/>
          <p:nvPr/>
        </p:nvGrpSpPr>
        <p:grpSpPr>
          <a:xfrm>
            <a:off x="288925" y="4781954"/>
            <a:ext cx="2019925" cy="561458"/>
            <a:chOff x="2956975" y="4781954"/>
            <a:chExt cx="2019925" cy="561458"/>
          </a:xfrm>
        </p:grpSpPr>
        <p:sp>
          <p:nvSpPr>
            <p:cNvPr id="151" name="Google Shape;151;p16"/>
            <p:cNvSpPr/>
            <p:nvPr/>
          </p:nvSpPr>
          <p:spPr>
            <a:xfrm rot="238769">
              <a:off x="3281449" y="5024222"/>
              <a:ext cx="1270289" cy="275443"/>
            </a:xfrm>
            <a:custGeom>
              <a:rect b="b" l="l" r="r" t="t"/>
              <a:pathLst>
                <a:path extrusionOk="0" h="5052" w="50811">
                  <a:moveTo>
                    <a:pt x="0" y="5052"/>
                  </a:moveTo>
                  <a:cubicBezTo>
                    <a:pt x="4365" y="-766"/>
                    <a:pt x="13967" y="55"/>
                    <a:pt x="21241" y="55"/>
                  </a:cubicBezTo>
                  <a:cubicBezTo>
                    <a:pt x="31145" y="55"/>
                    <a:pt x="41416" y="-164"/>
                    <a:pt x="50811" y="2970"/>
                  </a:cubicBezTo>
                </a:path>
              </a:pathLst>
            </a:custGeom>
            <a:noFill/>
            <a:ln cap="flat" cmpd="sng" w="76200">
              <a:solidFill>
                <a:schemeClr val="accent1"/>
              </a:solidFill>
              <a:prstDash val="solid"/>
              <a:round/>
              <a:headEnd len="med" w="med" type="none"/>
              <a:tailEnd len="med" w="med" type="none"/>
            </a:ln>
          </p:spPr>
        </p:sp>
        <p:sp>
          <p:nvSpPr>
            <p:cNvPr id="152" name="Google Shape;152;p16"/>
            <p:cNvSpPr/>
            <p:nvPr/>
          </p:nvSpPr>
          <p:spPr>
            <a:xfrm>
              <a:off x="2956975" y="4781954"/>
              <a:ext cx="2019925" cy="424025"/>
            </a:xfrm>
            <a:custGeom>
              <a:rect b="b" l="l" r="r" t="t"/>
              <a:pathLst>
                <a:path extrusionOk="0" h="16961" w="80797">
                  <a:moveTo>
                    <a:pt x="0" y="16961"/>
                  </a:moveTo>
                  <a:cubicBezTo>
                    <a:pt x="3425" y="12396"/>
                    <a:pt x="7209" y="8086"/>
                    <a:pt x="11245" y="4050"/>
                  </a:cubicBezTo>
                  <a:cubicBezTo>
                    <a:pt x="16701" y="-1406"/>
                    <a:pt x="26541" y="1985"/>
                    <a:pt x="34152" y="718"/>
                  </a:cubicBezTo>
                  <a:cubicBezTo>
                    <a:pt x="50348" y="-1978"/>
                    <a:pt x="70944" y="3410"/>
                    <a:pt x="80797" y="16544"/>
                  </a:cubicBezTo>
                </a:path>
              </a:pathLst>
            </a:custGeom>
            <a:noFill/>
            <a:ln cap="flat" cmpd="sng" w="76200">
              <a:solidFill>
                <a:schemeClr val="accent1"/>
              </a:solidFill>
              <a:prstDash val="solid"/>
              <a:round/>
              <a:headEnd len="med" w="med" type="none"/>
              <a:tailEnd len="med" w="med" type="none"/>
            </a:ln>
          </p:spPr>
        </p:sp>
      </p:grpSp>
      <p:grpSp>
        <p:nvGrpSpPr>
          <p:cNvPr id="153" name="Google Shape;153;p16"/>
          <p:cNvGrpSpPr/>
          <p:nvPr/>
        </p:nvGrpSpPr>
        <p:grpSpPr>
          <a:xfrm>
            <a:off x="5287906" y="188539"/>
            <a:ext cx="3602381" cy="142768"/>
            <a:chOff x="7231935" y="4802532"/>
            <a:chExt cx="1976290" cy="142768"/>
          </a:xfrm>
        </p:grpSpPr>
        <p:cxnSp>
          <p:nvCxnSpPr>
            <p:cNvPr id="154" name="Google Shape;154;p16"/>
            <p:cNvCxnSpPr/>
            <p:nvPr/>
          </p:nvCxnSpPr>
          <p:spPr>
            <a:xfrm>
              <a:off x="7407025" y="4802532"/>
              <a:ext cx="1801200" cy="0"/>
            </a:xfrm>
            <a:prstGeom prst="straightConnector1">
              <a:avLst/>
            </a:prstGeom>
            <a:noFill/>
            <a:ln cap="flat" cmpd="sng" w="76200">
              <a:solidFill>
                <a:schemeClr val="accent2"/>
              </a:solidFill>
              <a:prstDash val="solid"/>
              <a:round/>
              <a:headEnd len="med" w="med" type="none"/>
              <a:tailEnd len="med" w="med" type="none"/>
            </a:ln>
          </p:spPr>
        </p:cxnSp>
        <p:cxnSp>
          <p:nvCxnSpPr>
            <p:cNvPr id="155" name="Google Shape;155;p16"/>
            <p:cNvCxnSpPr/>
            <p:nvPr/>
          </p:nvCxnSpPr>
          <p:spPr>
            <a:xfrm>
              <a:off x="7231935" y="4945300"/>
              <a:ext cx="1801200" cy="0"/>
            </a:xfrm>
            <a:prstGeom prst="straightConnector1">
              <a:avLst/>
            </a:prstGeom>
            <a:noFill/>
            <a:ln cap="flat" cmpd="sng" w="76200">
              <a:solidFill>
                <a:schemeClr val="accent2"/>
              </a:solidFill>
              <a:prstDash val="solid"/>
              <a:round/>
              <a:headEnd len="med" w="med" type="none"/>
              <a:tailEnd len="med" w="med" type="none"/>
            </a:ln>
          </p:spPr>
        </p:cxnSp>
      </p:grpSp>
      <p:grpSp>
        <p:nvGrpSpPr>
          <p:cNvPr id="156" name="Google Shape;156;p16"/>
          <p:cNvGrpSpPr/>
          <p:nvPr/>
        </p:nvGrpSpPr>
        <p:grpSpPr>
          <a:xfrm>
            <a:off x="8386710" y="4288057"/>
            <a:ext cx="678246" cy="665647"/>
            <a:chOff x="8386710" y="4288057"/>
            <a:chExt cx="678246" cy="665647"/>
          </a:xfrm>
        </p:grpSpPr>
        <p:cxnSp>
          <p:nvCxnSpPr>
            <p:cNvPr id="157" name="Google Shape;157;p16"/>
            <p:cNvCxnSpPr/>
            <p:nvPr/>
          </p:nvCxnSpPr>
          <p:spPr>
            <a:xfrm flipH="1" rot="-651817">
              <a:off x="8433208" y="4392451"/>
              <a:ext cx="385203" cy="529706"/>
            </a:xfrm>
            <a:prstGeom prst="straightConnector1">
              <a:avLst/>
            </a:prstGeom>
            <a:noFill/>
            <a:ln cap="flat" cmpd="sng" w="76200">
              <a:solidFill>
                <a:schemeClr val="dk2"/>
              </a:solidFill>
              <a:prstDash val="solid"/>
              <a:round/>
              <a:headEnd len="med" w="med" type="none"/>
              <a:tailEnd len="med" w="med" type="none"/>
            </a:ln>
          </p:spPr>
        </p:cxnSp>
        <p:cxnSp>
          <p:nvCxnSpPr>
            <p:cNvPr id="158" name="Google Shape;158;p16"/>
            <p:cNvCxnSpPr/>
            <p:nvPr/>
          </p:nvCxnSpPr>
          <p:spPr>
            <a:xfrm flipH="1" rot="-651817">
              <a:off x="8633255" y="4319604"/>
              <a:ext cx="385203" cy="529706"/>
            </a:xfrm>
            <a:prstGeom prst="straightConnector1">
              <a:avLst/>
            </a:prstGeom>
            <a:noFill/>
            <a:ln cap="flat" cmpd="sng" w="76200">
              <a:solidFill>
                <a:schemeClr val="dk2"/>
              </a:solidFill>
              <a:prstDash val="solid"/>
              <a:round/>
              <a:headEnd len="med" w="med" type="none"/>
              <a:tailEnd len="med" w="med"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59" name="Shape 159"/>
        <p:cNvGrpSpPr/>
        <p:nvPr/>
      </p:nvGrpSpPr>
      <p:grpSpPr>
        <a:xfrm>
          <a:off x="0" y="0"/>
          <a:ext cx="0" cy="0"/>
          <a:chOff x="0" y="0"/>
          <a:chExt cx="0" cy="0"/>
        </a:xfrm>
      </p:grpSpPr>
      <p:sp>
        <p:nvSpPr>
          <p:cNvPr id="160" name="Google Shape;16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1" name="Google Shape;161;p17"/>
          <p:cNvGrpSpPr/>
          <p:nvPr/>
        </p:nvGrpSpPr>
        <p:grpSpPr>
          <a:xfrm flipH="1">
            <a:off x="7894063" y="4140147"/>
            <a:ext cx="1593447" cy="1291215"/>
            <a:chOff x="-393525" y="3990461"/>
            <a:chExt cx="1956350" cy="1291215"/>
          </a:xfrm>
        </p:grpSpPr>
        <p:sp>
          <p:nvSpPr>
            <p:cNvPr id="162" name="Google Shape;162;p17"/>
            <p:cNvSpPr/>
            <p:nvPr/>
          </p:nvSpPr>
          <p:spPr>
            <a:xfrm>
              <a:off x="-393525" y="3990461"/>
              <a:ext cx="1956350" cy="1236125"/>
            </a:xfrm>
            <a:custGeom>
              <a:rect b="b" l="l" r="r" t="t"/>
              <a:pathLst>
                <a:path extrusionOk="0" h="49445" w="78254">
                  <a:moveTo>
                    <a:pt x="0" y="7929"/>
                  </a:moveTo>
                  <a:cubicBezTo>
                    <a:pt x="8001" y="-72"/>
                    <a:pt x="22837" y="-1922"/>
                    <a:pt x="33432" y="2051"/>
                  </a:cubicBezTo>
                  <a:cubicBezTo>
                    <a:pt x="40524" y="4710"/>
                    <a:pt x="41219" y="15869"/>
                    <a:pt x="47761" y="19686"/>
                  </a:cubicBezTo>
                  <a:cubicBezTo>
                    <a:pt x="56279" y="24655"/>
                    <a:pt x="68848" y="24152"/>
                    <a:pt x="74580" y="32177"/>
                  </a:cubicBezTo>
                  <a:cubicBezTo>
                    <a:pt x="78000" y="36966"/>
                    <a:pt x="75625" y="44180"/>
                    <a:pt x="78254" y="49445"/>
                  </a:cubicBezTo>
                </a:path>
              </a:pathLst>
            </a:custGeom>
            <a:noFill/>
            <a:ln cap="flat" cmpd="sng" w="76200">
              <a:solidFill>
                <a:schemeClr val="dk2"/>
              </a:solidFill>
              <a:prstDash val="solid"/>
              <a:round/>
              <a:headEnd len="med" w="med" type="none"/>
              <a:tailEnd len="med" w="med" type="none"/>
            </a:ln>
          </p:spPr>
        </p:sp>
        <p:sp>
          <p:nvSpPr>
            <p:cNvPr id="163" name="Google Shape;163;p17"/>
            <p:cNvSpPr/>
            <p:nvPr/>
          </p:nvSpPr>
          <p:spPr>
            <a:xfrm>
              <a:off x="-393525" y="4280126"/>
              <a:ext cx="1533850" cy="1001550"/>
            </a:xfrm>
            <a:custGeom>
              <a:rect b="b" l="l" r="r" t="t"/>
              <a:pathLst>
                <a:path extrusionOk="0" h="40062" w="61354">
                  <a:moveTo>
                    <a:pt x="0" y="5895"/>
                  </a:moveTo>
                  <a:cubicBezTo>
                    <a:pt x="7449" y="2915"/>
                    <a:pt x="15902" y="-1786"/>
                    <a:pt x="23513" y="751"/>
                  </a:cubicBezTo>
                  <a:cubicBezTo>
                    <a:pt x="29067" y="2602"/>
                    <a:pt x="28786" y="12407"/>
                    <a:pt x="34167" y="14712"/>
                  </a:cubicBezTo>
                  <a:cubicBezTo>
                    <a:pt x="42226" y="18165"/>
                    <a:pt x="52789" y="18719"/>
                    <a:pt x="58048" y="25734"/>
                  </a:cubicBezTo>
                  <a:cubicBezTo>
                    <a:pt x="60988" y="29656"/>
                    <a:pt x="61354" y="35161"/>
                    <a:pt x="61354" y="40062"/>
                  </a:cubicBezTo>
                </a:path>
              </a:pathLst>
            </a:custGeom>
            <a:noFill/>
            <a:ln cap="flat" cmpd="sng" w="76200">
              <a:solidFill>
                <a:schemeClr val="dk2"/>
              </a:solidFill>
              <a:prstDash val="solid"/>
              <a:round/>
              <a:headEnd len="med" w="med" type="none"/>
              <a:tailEnd len="med" w="med" type="none"/>
            </a:ln>
          </p:spPr>
        </p:sp>
        <p:sp>
          <p:nvSpPr>
            <p:cNvPr id="164" name="Google Shape;164;p17"/>
            <p:cNvSpPr/>
            <p:nvPr/>
          </p:nvSpPr>
          <p:spPr>
            <a:xfrm>
              <a:off x="-329250" y="4667192"/>
              <a:ext cx="991975" cy="614475"/>
            </a:xfrm>
            <a:custGeom>
              <a:rect b="b" l="l" r="r" t="t"/>
              <a:pathLst>
                <a:path extrusionOk="0" h="24579" w="39679">
                  <a:moveTo>
                    <a:pt x="0" y="4005"/>
                  </a:moveTo>
                  <a:cubicBezTo>
                    <a:pt x="2963" y="1044"/>
                    <a:pt x="8377" y="-1174"/>
                    <a:pt x="12124" y="699"/>
                  </a:cubicBezTo>
                  <a:cubicBezTo>
                    <a:pt x="15920" y="2597"/>
                    <a:pt x="17670" y="7333"/>
                    <a:pt x="21309" y="9516"/>
                  </a:cubicBezTo>
                  <a:cubicBezTo>
                    <a:pt x="25095" y="11787"/>
                    <a:pt x="30678" y="10803"/>
                    <a:pt x="33800" y="13925"/>
                  </a:cubicBezTo>
                  <a:cubicBezTo>
                    <a:pt x="36668" y="16793"/>
                    <a:pt x="37863" y="20952"/>
                    <a:pt x="39679" y="24579"/>
                  </a:cubicBezTo>
                </a:path>
              </a:pathLst>
            </a:custGeom>
            <a:noFill/>
            <a:ln cap="flat" cmpd="sng" w="76200">
              <a:solidFill>
                <a:schemeClr val="dk2"/>
              </a:solidFill>
              <a:prstDash val="solid"/>
              <a:round/>
              <a:headEnd len="med" w="med" type="none"/>
              <a:tailEnd len="med" w="med" type="none"/>
            </a:ln>
          </p:spPr>
        </p:sp>
      </p:grpSp>
      <p:grpSp>
        <p:nvGrpSpPr>
          <p:cNvPr id="165" name="Google Shape;165;p17"/>
          <p:cNvGrpSpPr/>
          <p:nvPr/>
        </p:nvGrpSpPr>
        <p:grpSpPr>
          <a:xfrm rot="371642">
            <a:off x="8185402" y="145000"/>
            <a:ext cx="653559" cy="399309"/>
            <a:chOff x="5621100" y="220425"/>
            <a:chExt cx="653534" cy="399294"/>
          </a:xfrm>
        </p:grpSpPr>
        <p:sp>
          <p:nvSpPr>
            <p:cNvPr id="166" name="Google Shape;166;p17"/>
            <p:cNvSpPr/>
            <p:nvPr/>
          </p:nvSpPr>
          <p:spPr>
            <a:xfrm>
              <a:off x="5850725" y="245575"/>
              <a:ext cx="91850" cy="293925"/>
            </a:xfrm>
            <a:custGeom>
              <a:rect b="b" l="l" r="r" t="t"/>
              <a:pathLst>
                <a:path extrusionOk="0" h="11757" w="3674">
                  <a:moveTo>
                    <a:pt x="0" y="11757"/>
                  </a:moveTo>
                  <a:cubicBezTo>
                    <a:pt x="1579" y="7967"/>
                    <a:pt x="3674" y="4106"/>
                    <a:pt x="3674" y="0"/>
                  </a:cubicBezTo>
                </a:path>
              </a:pathLst>
            </a:custGeom>
            <a:noFill/>
            <a:ln cap="flat" cmpd="sng" w="76200">
              <a:solidFill>
                <a:schemeClr val="accent1"/>
              </a:solidFill>
              <a:prstDash val="solid"/>
              <a:round/>
              <a:headEnd len="med" w="med" type="none"/>
              <a:tailEnd len="med" w="med" type="none"/>
            </a:ln>
          </p:spPr>
        </p:sp>
        <p:sp>
          <p:nvSpPr>
            <p:cNvPr id="167" name="Google Shape;167;p17"/>
            <p:cNvSpPr/>
            <p:nvPr/>
          </p:nvSpPr>
          <p:spPr>
            <a:xfrm rot="-299808">
              <a:off x="5942570" y="349032"/>
              <a:ext cx="321475" cy="257175"/>
            </a:xfrm>
            <a:custGeom>
              <a:rect b="b" l="l" r="r" t="t"/>
              <a:pathLst>
                <a:path extrusionOk="0" h="10287" w="12859">
                  <a:moveTo>
                    <a:pt x="0" y="10287"/>
                  </a:moveTo>
                  <a:cubicBezTo>
                    <a:pt x="5046" y="8125"/>
                    <a:pt x="10407" y="4911"/>
                    <a:pt x="12859" y="0"/>
                  </a:cubicBezTo>
                </a:path>
              </a:pathLst>
            </a:custGeom>
            <a:noFill/>
            <a:ln cap="flat" cmpd="sng" w="76200">
              <a:solidFill>
                <a:schemeClr val="accent1"/>
              </a:solidFill>
              <a:prstDash val="solid"/>
              <a:round/>
              <a:headEnd len="med" w="med" type="none"/>
              <a:tailEnd len="med" w="med" type="none"/>
            </a:ln>
          </p:spPr>
        </p:sp>
        <p:sp>
          <p:nvSpPr>
            <p:cNvPr id="168" name="Google Shape;168;p17"/>
            <p:cNvSpPr/>
            <p:nvPr/>
          </p:nvSpPr>
          <p:spPr>
            <a:xfrm>
              <a:off x="5621100" y="220425"/>
              <a:ext cx="82675" cy="312300"/>
            </a:xfrm>
            <a:custGeom>
              <a:rect b="b" l="l" r="r" t="t"/>
              <a:pathLst>
                <a:path extrusionOk="0" h="12492" w="3307">
                  <a:moveTo>
                    <a:pt x="3307" y="12492"/>
                  </a:moveTo>
                  <a:cubicBezTo>
                    <a:pt x="2123" y="8350"/>
                    <a:pt x="1363" y="4086"/>
                    <a:pt x="0" y="0"/>
                  </a:cubicBezTo>
                </a:path>
              </a:pathLst>
            </a:custGeom>
            <a:noFill/>
            <a:ln cap="flat" cmpd="sng" w="76200">
              <a:solidFill>
                <a:schemeClr val="accent1"/>
              </a:solidFill>
              <a:prstDash val="solid"/>
              <a:round/>
              <a:headEnd len="med" w="med" type="none"/>
              <a:tailEnd len="med" w="med" type="none"/>
            </a:ln>
          </p:spPr>
        </p:sp>
      </p:grpSp>
      <p:cxnSp>
        <p:nvCxnSpPr>
          <p:cNvPr id="169" name="Google Shape;169;p17"/>
          <p:cNvCxnSpPr/>
          <p:nvPr/>
        </p:nvCxnSpPr>
        <p:spPr>
          <a:xfrm>
            <a:off x="192650" y="3997300"/>
            <a:ext cx="0" cy="1252200"/>
          </a:xfrm>
          <a:prstGeom prst="straightConnector1">
            <a:avLst/>
          </a:prstGeom>
          <a:noFill/>
          <a:ln cap="flat" cmpd="sng" w="76200">
            <a:solidFill>
              <a:schemeClr val="accent2"/>
            </a:solidFill>
            <a:prstDash val="solid"/>
            <a:round/>
            <a:headEnd len="med" w="med" type="none"/>
            <a:tailEnd len="med" w="med" type="none"/>
          </a:ln>
        </p:spPr>
      </p:cxnSp>
      <p:cxnSp>
        <p:nvCxnSpPr>
          <p:cNvPr id="170" name="Google Shape;170;p17"/>
          <p:cNvCxnSpPr/>
          <p:nvPr/>
        </p:nvCxnSpPr>
        <p:spPr>
          <a:xfrm>
            <a:off x="345050" y="4149700"/>
            <a:ext cx="0" cy="125220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1" name="Shape 171"/>
        <p:cNvGrpSpPr/>
        <p:nvPr/>
      </p:nvGrpSpPr>
      <p:grpSpPr>
        <a:xfrm>
          <a:off x="0" y="0"/>
          <a:ext cx="0" cy="0"/>
          <a:chOff x="0" y="0"/>
          <a:chExt cx="0" cy="0"/>
        </a:xfrm>
      </p:grpSpPr>
      <p:sp>
        <p:nvSpPr>
          <p:cNvPr id="172" name="Google Shape;172;p18"/>
          <p:cNvSpPr txBox="1"/>
          <p:nvPr>
            <p:ph idx="1" type="subTitle"/>
          </p:nvPr>
        </p:nvSpPr>
        <p:spPr>
          <a:xfrm>
            <a:off x="713225" y="1377725"/>
            <a:ext cx="4062900" cy="2444100"/>
          </a:xfrm>
          <a:prstGeom prst="rect">
            <a:avLst/>
          </a:prstGeom>
          <a:solidFill>
            <a:schemeClr val="accent3"/>
          </a:solidFill>
          <a:effectLst>
            <a:outerShdw rotWithShape="0" algn="bl" dir="8040000" dist="266700">
              <a:schemeClr val="lt2"/>
            </a:outerShdw>
          </a:effectLst>
        </p:spPr>
        <p:txBody>
          <a:bodyPr anchorCtr="0" anchor="t" bIns="182875" lIns="182875" spcFirstLastPara="1" rIns="182875" wrap="square" tIns="18287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sp>
        <p:nvSpPr>
          <p:cNvPr id="173" name="Google Shape;173;p18"/>
          <p:cNvSpPr txBox="1"/>
          <p:nvPr>
            <p:ph type="title"/>
          </p:nvPr>
        </p:nvSpPr>
        <p:spPr>
          <a:xfrm>
            <a:off x="719182" y="445025"/>
            <a:ext cx="7711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4" name="Shape 174"/>
        <p:cNvGrpSpPr/>
        <p:nvPr/>
      </p:nvGrpSpPr>
      <p:grpSpPr>
        <a:xfrm>
          <a:off x="0" y="0"/>
          <a:ext cx="0" cy="0"/>
          <a:chOff x="0" y="0"/>
          <a:chExt cx="0" cy="0"/>
        </a:xfrm>
      </p:grpSpPr>
      <p:sp>
        <p:nvSpPr>
          <p:cNvPr id="175" name="Google Shape;175;p19"/>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19"/>
          <p:cNvSpPr txBox="1"/>
          <p:nvPr>
            <p:ph idx="1" type="subTitle"/>
          </p:nvPr>
        </p:nvSpPr>
        <p:spPr>
          <a:xfrm>
            <a:off x="1871500" y="1727175"/>
            <a:ext cx="28452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7" name="Google Shape;177;p19"/>
          <p:cNvSpPr txBox="1"/>
          <p:nvPr>
            <p:ph idx="2" type="subTitle"/>
          </p:nvPr>
        </p:nvSpPr>
        <p:spPr>
          <a:xfrm>
            <a:off x="1869675" y="2860188"/>
            <a:ext cx="28452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8" name="Google Shape;178;p19"/>
          <p:cNvSpPr txBox="1"/>
          <p:nvPr>
            <p:ph idx="3" type="subTitle"/>
          </p:nvPr>
        </p:nvSpPr>
        <p:spPr>
          <a:xfrm>
            <a:off x="1869675" y="3993224"/>
            <a:ext cx="28452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9" name="Google Shape;179;p19"/>
          <p:cNvSpPr txBox="1"/>
          <p:nvPr>
            <p:ph idx="4" type="subTitle"/>
          </p:nvPr>
        </p:nvSpPr>
        <p:spPr>
          <a:xfrm>
            <a:off x="1872191" y="1300350"/>
            <a:ext cx="2842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19"/>
          <p:cNvSpPr txBox="1"/>
          <p:nvPr>
            <p:ph idx="5" type="subTitle"/>
          </p:nvPr>
        </p:nvSpPr>
        <p:spPr>
          <a:xfrm>
            <a:off x="1869675" y="2433359"/>
            <a:ext cx="2842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19"/>
          <p:cNvSpPr txBox="1"/>
          <p:nvPr>
            <p:ph idx="6" type="subTitle"/>
          </p:nvPr>
        </p:nvSpPr>
        <p:spPr>
          <a:xfrm>
            <a:off x="1869675" y="3566375"/>
            <a:ext cx="2842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19"/>
          <p:cNvSpPr/>
          <p:nvPr>
            <p:ph idx="7" type="pic"/>
          </p:nvPr>
        </p:nvSpPr>
        <p:spPr>
          <a:xfrm>
            <a:off x="5415925" y="1645300"/>
            <a:ext cx="3015000" cy="2875500"/>
          </a:xfrm>
          <a:prstGeom prst="parallelogram">
            <a:avLst>
              <a:gd fmla="val 25000" name="adj"/>
            </a:avLst>
          </a:prstGeom>
          <a:noFill/>
          <a:ln>
            <a:noFill/>
          </a:ln>
          <a:effectLst>
            <a:outerShdw rotWithShape="0" algn="bl" dir="13500000" dist="400050">
              <a:schemeClr val="lt2"/>
            </a:outerShdw>
          </a:effectLst>
        </p:spPr>
      </p:sp>
      <p:grpSp>
        <p:nvGrpSpPr>
          <p:cNvPr id="183" name="Google Shape;183;p19"/>
          <p:cNvGrpSpPr/>
          <p:nvPr/>
        </p:nvGrpSpPr>
        <p:grpSpPr>
          <a:xfrm flipH="1" rot="1913883">
            <a:off x="457787" y="-130431"/>
            <a:ext cx="1089465" cy="1236288"/>
            <a:chOff x="7724450" y="3691375"/>
            <a:chExt cx="987450" cy="1120525"/>
          </a:xfrm>
        </p:grpSpPr>
        <p:sp>
          <p:nvSpPr>
            <p:cNvPr id="184" name="Google Shape;184;p19"/>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185" name="Google Shape;185;p19"/>
            <p:cNvGrpSpPr/>
            <p:nvPr/>
          </p:nvGrpSpPr>
          <p:grpSpPr>
            <a:xfrm>
              <a:off x="7724450" y="3691375"/>
              <a:ext cx="234200" cy="321475"/>
              <a:chOff x="7724450" y="3714325"/>
              <a:chExt cx="234200" cy="321475"/>
            </a:xfrm>
          </p:grpSpPr>
          <p:sp>
            <p:nvSpPr>
              <p:cNvPr id="186" name="Google Shape;186;p19"/>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187" name="Google Shape;187;p19"/>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grpSp>
        <p:nvGrpSpPr>
          <p:cNvPr id="188" name="Google Shape;188;p19"/>
          <p:cNvGrpSpPr/>
          <p:nvPr/>
        </p:nvGrpSpPr>
        <p:grpSpPr>
          <a:xfrm>
            <a:off x="8581875" y="0"/>
            <a:ext cx="777000" cy="2620200"/>
            <a:chOff x="8581875" y="0"/>
            <a:chExt cx="777000" cy="2620200"/>
          </a:xfrm>
        </p:grpSpPr>
        <p:cxnSp>
          <p:nvCxnSpPr>
            <p:cNvPr id="189" name="Google Shape;189;p19"/>
            <p:cNvCxnSpPr/>
            <p:nvPr/>
          </p:nvCxnSpPr>
          <p:spPr>
            <a:xfrm flipH="1" rot="10800000">
              <a:off x="8581875" y="0"/>
              <a:ext cx="624600" cy="2467800"/>
            </a:xfrm>
            <a:prstGeom prst="straightConnector1">
              <a:avLst/>
            </a:prstGeom>
            <a:noFill/>
            <a:ln cap="flat" cmpd="sng" w="76200">
              <a:solidFill>
                <a:schemeClr val="accent1"/>
              </a:solidFill>
              <a:prstDash val="solid"/>
              <a:round/>
              <a:headEnd len="med" w="med" type="none"/>
              <a:tailEnd len="med" w="med" type="none"/>
            </a:ln>
          </p:spPr>
        </p:cxnSp>
        <p:cxnSp>
          <p:nvCxnSpPr>
            <p:cNvPr id="190" name="Google Shape;190;p19"/>
            <p:cNvCxnSpPr/>
            <p:nvPr/>
          </p:nvCxnSpPr>
          <p:spPr>
            <a:xfrm flipH="1" rot="10800000">
              <a:off x="8734275" y="152400"/>
              <a:ext cx="624600" cy="2467800"/>
            </a:xfrm>
            <a:prstGeom prst="straightConnector1">
              <a:avLst/>
            </a:prstGeom>
            <a:noFill/>
            <a:ln cap="flat" cmpd="sng" w="76200">
              <a:solidFill>
                <a:schemeClr val="accent1"/>
              </a:solidFill>
              <a:prstDash val="solid"/>
              <a:round/>
              <a:headEnd len="med" w="med" type="none"/>
              <a:tailEnd len="med" w="med" type="none"/>
            </a:ln>
          </p:spPr>
        </p:cxnSp>
      </p:grpSp>
      <p:grpSp>
        <p:nvGrpSpPr>
          <p:cNvPr id="191" name="Google Shape;191;p19"/>
          <p:cNvGrpSpPr/>
          <p:nvPr/>
        </p:nvGrpSpPr>
        <p:grpSpPr>
          <a:xfrm>
            <a:off x="2956975" y="4781954"/>
            <a:ext cx="2019925" cy="561458"/>
            <a:chOff x="2956975" y="4781954"/>
            <a:chExt cx="2019925" cy="561458"/>
          </a:xfrm>
        </p:grpSpPr>
        <p:sp>
          <p:nvSpPr>
            <p:cNvPr id="192" name="Google Shape;192;p19"/>
            <p:cNvSpPr/>
            <p:nvPr/>
          </p:nvSpPr>
          <p:spPr>
            <a:xfrm rot="238769">
              <a:off x="3281449" y="5024222"/>
              <a:ext cx="1270289" cy="275443"/>
            </a:xfrm>
            <a:custGeom>
              <a:rect b="b" l="l" r="r" t="t"/>
              <a:pathLst>
                <a:path extrusionOk="0" h="5052" w="50811">
                  <a:moveTo>
                    <a:pt x="0" y="5052"/>
                  </a:moveTo>
                  <a:cubicBezTo>
                    <a:pt x="4365" y="-766"/>
                    <a:pt x="13967" y="55"/>
                    <a:pt x="21241" y="55"/>
                  </a:cubicBezTo>
                  <a:cubicBezTo>
                    <a:pt x="31145" y="55"/>
                    <a:pt x="41416" y="-164"/>
                    <a:pt x="50811" y="2970"/>
                  </a:cubicBezTo>
                </a:path>
              </a:pathLst>
            </a:custGeom>
            <a:noFill/>
            <a:ln cap="flat" cmpd="sng" w="76200">
              <a:solidFill>
                <a:schemeClr val="dk2"/>
              </a:solidFill>
              <a:prstDash val="solid"/>
              <a:round/>
              <a:headEnd len="med" w="med" type="none"/>
              <a:tailEnd len="med" w="med" type="none"/>
            </a:ln>
          </p:spPr>
        </p:sp>
        <p:sp>
          <p:nvSpPr>
            <p:cNvPr id="193" name="Google Shape;193;p19"/>
            <p:cNvSpPr/>
            <p:nvPr/>
          </p:nvSpPr>
          <p:spPr>
            <a:xfrm>
              <a:off x="2956975" y="4781954"/>
              <a:ext cx="2019925" cy="424025"/>
            </a:xfrm>
            <a:custGeom>
              <a:rect b="b" l="l" r="r" t="t"/>
              <a:pathLst>
                <a:path extrusionOk="0" h="16961" w="80797">
                  <a:moveTo>
                    <a:pt x="0" y="16961"/>
                  </a:moveTo>
                  <a:cubicBezTo>
                    <a:pt x="3425" y="12396"/>
                    <a:pt x="7209" y="8086"/>
                    <a:pt x="11245" y="4050"/>
                  </a:cubicBezTo>
                  <a:cubicBezTo>
                    <a:pt x="16701" y="-1406"/>
                    <a:pt x="26541" y="1985"/>
                    <a:pt x="34152" y="718"/>
                  </a:cubicBezTo>
                  <a:cubicBezTo>
                    <a:pt x="50348" y="-1978"/>
                    <a:pt x="70944" y="3410"/>
                    <a:pt x="80797" y="16544"/>
                  </a:cubicBezTo>
                </a:path>
              </a:pathLst>
            </a:custGeom>
            <a:noFill/>
            <a:ln cap="flat" cmpd="sng" w="76200">
              <a:solidFill>
                <a:schemeClr val="dk2"/>
              </a:solidFill>
              <a:prstDash val="solid"/>
              <a:round/>
              <a:headEnd len="med" w="med" type="none"/>
              <a:tailEnd len="med" w="med" type="none"/>
            </a:ln>
          </p:spPr>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4" name="Shape 194"/>
        <p:cNvGrpSpPr/>
        <p:nvPr/>
      </p:nvGrpSpPr>
      <p:grpSpPr>
        <a:xfrm>
          <a:off x="0" y="0"/>
          <a:ext cx="0" cy="0"/>
          <a:chOff x="0" y="0"/>
          <a:chExt cx="0" cy="0"/>
        </a:xfrm>
      </p:grpSpPr>
      <p:sp>
        <p:nvSpPr>
          <p:cNvPr id="195" name="Google Shape;19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 name="Google Shape;196;p20"/>
          <p:cNvSpPr txBox="1"/>
          <p:nvPr>
            <p:ph idx="1" type="subTitle"/>
          </p:nvPr>
        </p:nvSpPr>
        <p:spPr>
          <a:xfrm>
            <a:off x="1873700" y="1862625"/>
            <a:ext cx="2397300" cy="8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7" name="Google Shape;197;p20"/>
          <p:cNvSpPr txBox="1"/>
          <p:nvPr>
            <p:ph idx="2" type="subTitle"/>
          </p:nvPr>
        </p:nvSpPr>
        <p:spPr>
          <a:xfrm>
            <a:off x="6033475" y="1862625"/>
            <a:ext cx="2397300" cy="8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8" name="Google Shape;198;p20"/>
          <p:cNvSpPr txBox="1"/>
          <p:nvPr>
            <p:ph idx="3" type="subTitle"/>
          </p:nvPr>
        </p:nvSpPr>
        <p:spPr>
          <a:xfrm>
            <a:off x="1873750" y="3578300"/>
            <a:ext cx="2397300" cy="8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9" name="Google Shape;199;p20"/>
          <p:cNvSpPr txBox="1"/>
          <p:nvPr>
            <p:ph idx="4" type="subTitle"/>
          </p:nvPr>
        </p:nvSpPr>
        <p:spPr>
          <a:xfrm>
            <a:off x="6033475" y="3578300"/>
            <a:ext cx="2397300" cy="8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0" name="Google Shape;200;p20"/>
          <p:cNvSpPr txBox="1"/>
          <p:nvPr>
            <p:ph idx="5" type="subTitle"/>
          </p:nvPr>
        </p:nvSpPr>
        <p:spPr>
          <a:xfrm>
            <a:off x="1873700" y="1645475"/>
            <a:ext cx="2397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1" name="Google Shape;201;p20"/>
          <p:cNvSpPr txBox="1"/>
          <p:nvPr>
            <p:ph idx="6" type="subTitle"/>
          </p:nvPr>
        </p:nvSpPr>
        <p:spPr>
          <a:xfrm>
            <a:off x="1873757" y="3361225"/>
            <a:ext cx="2397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2" name="Google Shape;202;p20"/>
          <p:cNvSpPr txBox="1"/>
          <p:nvPr>
            <p:ph idx="7" type="subTitle"/>
          </p:nvPr>
        </p:nvSpPr>
        <p:spPr>
          <a:xfrm>
            <a:off x="6033450" y="1645475"/>
            <a:ext cx="2397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 name="Google Shape;203;p20"/>
          <p:cNvSpPr txBox="1"/>
          <p:nvPr>
            <p:ph idx="8" type="subTitle"/>
          </p:nvPr>
        </p:nvSpPr>
        <p:spPr>
          <a:xfrm>
            <a:off x="6033450" y="3361225"/>
            <a:ext cx="2397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4" name="Google Shape;204;p20"/>
          <p:cNvGrpSpPr/>
          <p:nvPr/>
        </p:nvGrpSpPr>
        <p:grpSpPr>
          <a:xfrm>
            <a:off x="8362927" y="4603999"/>
            <a:ext cx="1009600" cy="781925"/>
            <a:chOff x="8362927" y="4603999"/>
            <a:chExt cx="1009600" cy="781925"/>
          </a:xfrm>
        </p:grpSpPr>
        <p:sp>
          <p:nvSpPr>
            <p:cNvPr id="205" name="Google Shape;205;p20"/>
            <p:cNvSpPr/>
            <p:nvPr/>
          </p:nvSpPr>
          <p:spPr>
            <a:xfrm>
              <a:off x="8630704" y="4968160"/>
              <a:ext cx="474050" cy="340650"/>
            </a:xfrm>
            <a:custGeom>
              <a:rect b="b" l="l" r="r" t="t"/>
              <a:pathLst>
                <a:path extrusionOk="0" h="13626" w="18962">
                  <a:moveTo>
                    <a:pt x="1628" y="13626"/>
                  </a:moveTo>
                  <a:cubicBezTo>
                    <a:pt x="-1079" y="10378"/>
                    <a:pt x="-232" y="2297"/>
                    <a:pt x="3833" y="1135"/>
                  </a:cubicBezTo>
                  <a:cubicBezTo>
                    <a:pt x="7485" y="91"/>
                    <a:pt x="12256" y="-870"/>
                    <a:pt x="15222" y="1502"/>
                  </a:cubicBezTo>
                  <a:cubicBezTo>
                    <a:pt x="18377" y="4025"/>
                    <a:pt x="19966" y="9645"/>
                    <a:pt x="18161" y="13259"/>
                  </a:cubicBezTo>
                </a:path>
              </a:pathLst>
            </a:custGeom>
            <a:noFill/>
            <a:ln cap="flat" cmpd="sng" w="76200">
              <a:solidFill>
                <a:schemeClr val="accent1"/>
              </a:solidFill>
              <a:prstDash val="solid"/>
              <a:round/>
              <a:headEnd len="med" w="med" type="none"/>
              <a:tailEnd len="med" w="med" type="none"/>
            </a:ln>
          </p:spPr>
        </p:sp>
        <p:sp>
          <p:nvSpPr>
            <p:cNvPr id="206" name="Google Shape;206;p20"/>
            <p:cNvSpPr/>
            <p:nvPr/>
          </p:nvSpPr>
          <p:spPr>
            <a:xfrm>
              <a:off x="8362927" y="4603999"/>
              <a:ext cx="1009600" cy="781925"/>
            </a:xfrm>
            <a:custGeom>
              <a:rect b="b" l="l" r="r" t="t"/>
              <a:pathLst>
                <a:path extrusionOk="0" h="31277" w="40384">
                  <a:moveTo>
                    <a:pt x="3277" y="31277"/>
                  </a:moveTo>
                  <a:cubicBezTo>
                    <a:pt x="-1753" y="24568"/>
                    <a:pt x="-1063" y="10456"/>
                    <a:pt x="6216" y="6294"/>
                  </a:cubicBezTo>
                  <a:cubicBezTo>
                    <a:pt x="16140" y="620"/>
                    <a:pt x="30874" y="-2988"/>
                    <a:pt x="40384" y="3355"/>
                  </a:cubicBezTo>
                </a:path>
              </a:pathLst>
            </a:custGeom>
            <a:noFill/>
            <a:ln cap="flat" cmpd="sng" w="76200">
              <a:solidFill>
                <a:schemeClr val="accent1"/>
              </a:solidFill>
              <a:prstDash val="solid"/>
              <a:round/>
              <a:headEnd len="med" w="med" type="none"/>
              <a:tailEnd len="med" w="med" type="none"/>
            </a:ln>
          </p:spPr>
        </p:sp>
      </p:grpSp>
      <p:grpSp>
        <p:nvGrpSpPr>
          <p:cNvPr id="207" name="Google Shape;207;p20"/>
          <p:cNvGrpSpPr/>
          <p:nvPr/>
        </p:nvGrpSpPr>
        <p:grpSpPr>
          <a:xfrm flipH="1" rot="10800000">
            <a:off x="8701395" y="3361225"/>
            <a:ext cx="332664" cy="1725500"/>
            <a:chOff x="152132" y="190511"/>
            <a:chExt cx="332664" cy="2027614"/>
          </a:xfrm>
        </p:grpSpPr>
        <p:cxnSp>
          <p:nvCxnSpPr>
            <p:cNvPr id="208" name="Google Shape;208;p20"/>
            <p:cNvCxnSpPr/>
            <p:nvPr/>
          </p:nvCxnSpPr>
          <p:spPr>
            <a:xfrm flipH="1" rot="493728">
              <a:off x="169925" y="196246"/>
              <a:ext cx="98514" cy="256129"/>
            </a:xfrm>
            <a:prstGeom prst="straightConnector1">
              <a:avLst/>
            </a:prstGeom>
            <a:noFill/>
            <a:ln cap="flat" cmpd="sng" w="76200">
              <a:solidFill>
                <a:schemeClr val="dk2"/>
              </a:solidFill>
              <a:prstDash val="solid"/>
              <a:round/>
              <a:headEnd len="med" w="med" type="none"/>
              <a:tailEnd len="med" w="med" type="none"/>
            </a:ln>
          </p:spPr>
        </p:cxnSp>
        <p:cxnSp>
          <p:nvCxnSpPr>
            <p:cNvPr id="209" name="Google Shape;209;p20"/>
            <p:cNvCxnSpPr/>
            <p:nvPr/>
          </p:nvCxnSpPr>
          <p:spPr>
            <a:xfrm rot="489606">
              <a:off x="235165" y="242740"/>
              <a:ext cx="243061" cy="110012"/>
            </a:xfrm>
            <a:prstGeom prst="straightConnector1">
              <a:avLst/>
            </a:prstGeom>
            <a:noFill/>
            <a:ln cap="flat" cmpd="sng" w="76200">
              <a:solidFill>
                <a:schemeClr val="dk2"/>
              </a:solidFill>
              <a:prstDash val="solid"/>
              <a:round/>
              <a:headEnd len="med" w="med" type="none"/>
              <a:tailEnd len="med" w="med" type="none"/>
            </a:ln>
          </p:spPr>
        </p:cxnSp>
        <p:sp>
          <p:nvSpPr>
            <p:cNvPr id="210" name="Google Shape;210;p20"/>
            <p:cNvSpPr/>
            <p:nvPr/>
          </p:nvSpPr>
          <p:spPr>
            <a:xfrm>
              <a:off x="269108" y="257175"/>
              <a:ext cx="195900" cy="1960950"/>
            </a:xfrm>
            <a:custGeom>
              <a:rect b="b" l="l" r="r" t="t"/>
              <a:pathLst>
                <a:path extrusionOk="0" h="78438" w="7836">
                  <a:moveTo>
                    <a:pt x="0" y="0"/>
                  </a:moveTo>
                  <a:cubicBezTo>
                    <a:pt x="5553" y="14430"/>
                    <a:pt x="8419" y="30294"/>
                    <a:pt x="7716" y="45740"/>
                  </a:cubicBezTo>
                  <a:cubicBezTo>
                    <a:pt x="7208" y="56900"/>
                    <a:pt x="2552" y="67482"/>
                    <a:pt x="368" y="78438"/>
                  </a:cubicBezTo>
                </a:path>
              </a:pathLst>
            </a:custGeom>
            <a:noFill/>
            <a:ln cap="flat" cmpd="sng" w="76200">
              <a:solidFill>
                <a:schemeClr val="dk2"/>
              </a:solidFill>
              <a:prstDash val="solid"/>
              <a:round/>
              <a:headEnd len="med" w="med" type="none"/>
              <a:tailEnd len="med" w="med" type="none"/>
            </a:ln>
          </p:spPr>
        </p:sp>
      </p:grpSp>
      <p:grpSp>
        <p:nvGrpSpPr>
          <p:cNvPr id="211" name="Google Shape;211;p20"/>
          <p:cNvGrpSpPr/>
          <p:nvPr/>
        </p:nvGrpSpPr>
        <p:grpSpPr>
          <a:xfrm>
            <a:off x="64300" y="3730700"/>
            <a:ext cx="808225" cy="1414500"/>
            <a:chOff x="64300" y="3730700"/>
            <a:chExt cx="808225" cy="1414500"/>
          </a:xfrm>
        </p:grpSpPr>
        <p:cxnSp>
          <p:nvCxnSpPr>
            <p:cNvPr id="212" name="Google Shape;212;p20"/>
            <p:cNvCxnSpPr/>
            <p:nvPr/>
          </p:nvCxnSpPr>
          <p:spPr>
            <a:xfrm>
              <a:off x="156125" y="3730700"/>
              <a:ext cx="716400" cy="1414500"/>
            </a:xfrm>
            <a:prstGeom prst="straightConnector1">
              <a:avLst/>
            </a:prstGeom>
            <a:noFill/>
            <a:ln cap="flat" cmpd="sng" w="76200">
              <a:solidFill>
                <a:schemeClr val="accent2"/>
              </a:solidFill>
              <a:prstDash val="solid"/>
              <a:round/>
              <a:headEnd len="med" w="med" type="none"/>
              <a:tailEnd len="med" w="med" type="none"/>
            </a:ln>
          </p:spPr>
        </p:cxnSp>
        <p:cxnSp>
          <p:nvCxnSpPr>
            <p:cNvPr id="213" name="Google Shape;213;p20"/>
            <p:cNvCxnSpPr/>
            <p:nvPr/>
          </p:nvCxnSpPr>
          <p:spPr>
            <a:xfrm>
              <a:off x="64300" y="3992875"/>
              <a:ext cx="587700" cy="1019400"/>
            </a:xfrm>
            <a:prstGeom prst="straightConnector1">
              <a:avLst/>
            </a:prstGeom>
            <a:noFill/>
            <a:ln cap="flat" cmpd="sng" w="76200">
              <a:solidFill>
                <a:schemeClr val="accent2"/>
              </a:solidFill>
              <a:prstDash val="solid"/>
              <a:round/>
              <a:headEnd len="med" w="med" type="none"/>
              <a:tailEnd len="med" w="med" type="none"/>
            </a:ln>
          </p:spPr>
        </p:cxnSp>
      </p:grpSp>
      <p:grpSp>
        <p:nvGrpSpPr>
          <p:cNvPr id="214" name="Google Shape;214;p20"/>
          <p:cNvGrpSpPr/>
          <p:nvPr/>
        </p:nvGrpSpPr>
        <p:grpSpPr>
          <a:xfrm>
            <a:off x="8376550" y="165325"/>
            <a:ext cx="652200" cy="1203300"/>
            <a:chOff x="8376550" y="165325"/>
            <a:chExt cx="652200" cy="1203300"/>
          </a:xfrm>
        </p:grpSpPr>
        <p:cxnSp>
          <p:nvCxnSpPr>
            <p:cNvPr id="215" name="Google Shape;215;p20"/>
            <p:cNvCxnSpPr/>
            <p:nvPr/>
          </p:nvCxnSpPr>
          <p:spPr>
            <a:xfrm>
              <a:off x="8376550" y="202075"/>
              <a:ext cx="652200" cy="495900"/>
            </a:xfrm>
            <a:prstGeom prst="straightConnector1">
              <a:avLst/>
            </a:prstGeom>
            <a:noFill/>
            <a:ln cap="flat" cmpd="sng" w="76200">
              <a:solidFill>
                <a:schemeClr val="accent2"/>
              </a:solidFill>
              <a:prstDash val="solid"/>
              <a:round/>
              <a:headEnd len="med" w="med" type="none"/>
              <a:tailEnd len="med" w="med" type="none"/>
            </a:ln>
          </p:spPr>
        </p:cxnSp>
        <p:cxnSp>
          <p:nvCxnSpPr>
            <p:cNvPr id="216" name="Google Shape;216;p20"/>
            <p:cNvCxnSpPr/>
            <p:nvPr/>
          </p:nvCxnSpPr>
          <p:spPr>
            <a:xfrm flipH="1">
              <a:off x="8541875" y="165325"/>
              <a:ext cx="192900" cy="1203300"/>
            </a:xfrm>
            <a:prstGeom prst="straightConnector1">
              <a:avLst/>
            </a:prstGeom>
            <a:noFill/>
            <a:ln cap="flat" cmpd="sng" w="76200">
              <a:solidFill>
                <a:schemeClr val="accent2"/>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5556775" y="2260675"/>
            <a:ext cx="2874000" cy="17451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7187575" y="1027525"/>
            <a:ext cx="1243200" cy="841800"/>
          </a:xfrm>
          <a:prstGeom prst="rect">
            <a:avLst/>
          </a:prstGeom>
          <a:solidFill>
            <a:schemeClr val="accent3"/>
          </a:solidFill>
          <a:effectLst>
            <a:outerShdw rotWithShape="0" algn="bl" dir="13500000" dist="161925">
              <a:schemeClr val="lt2"/>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p:nvPr>
            <p:ph idx="3" type="pic"/>
          </p:nvPr>
        </p:nvSpPr>
        <p:spPr>
          <a:xfrm flipH="1">
            <a:off x="-188925" y="0"/>
            <a:ext cx="5318100" cy="5143500"/>
          </a:xfrm>
          <a:prstGeom prst="parallelogram">
            <a:avLst>
              <a:gd fmla="val 25000" name="adj"/>
            </a:avLst>
          </a:prstGeom>
          <a:noFill/>
          <a:ln>
            <a:noFill/>
          </a:ln>
          <a:effectLst>
            <a:outerShdw rotWithShape="0" algn="bl" dir="10800000" dist="400050">
              <a:schemeClr val="lt2"/>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7" name="Shape 217"/>
        <p:cNvGrpSpPr/>
        <p:nvPr/>
      </p:nvGrpSpPr>
      <p:grpSpPr>
        <a:xfrm>
          <a:off x="0" y="0"/>
          <a:ext cx="0" cy="0"/>
          <a:chOff x="0" y="0"/>
          <a:chExt cx="0" cy="0"/>
        </a:xfrm>
      </p:grpSpPr>
      <p:sp>
        <p:nvSpPr>
          <p:cNvPr id="218" name="Google Shape;21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1"/>
          <p:cNvSpPr txBox="1"/>
          <p:nvPr>
            <p:ph idx="1" type="subTitle"/>
          </p:nvPr>
        </p:nvSpPr>
        <p:spPr>
          <a:xfrm>
            <a:off x="1909838" y="1801525"/>
            <a:ext cx="2261400" cy="5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20" name="Google Shape;220;p21"/>
          <p:cNvSpPr txBox="1"/>
          <p:nvPr>
            <p:ph idx="2" type="subTitle"/>
          </p:nvPr>
        </p:nvSpPr>
        <p:spPr>
          <a:xfrm>
            <a:off x="1913200" y="2934549"/>
            <a:ext cx="2261400" cy="5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21" name="Google Shape;221;p21"/>
          <p:cNvSpPr txBox="1"/>
          <p:nvPr>
            <p:ph idx="3" type="subTitle"/>
          </p:nvPr>
        </p:nvSpPr>
        <p:spPr>
          <a:xfrm>
            <a:off x="1909838" y="4070775"/>
            <a:ext cx="2261400" cy="5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22" name="Google Shape;222;p21"/>
          <p:cNvSpPr txBox="1"/>
          <p:nvPr>
            <p:ph idx="4" type="subTitle"/>
          </p:nvPr>
        </p:nvSpPr>
        <p:spPr>
          <a:xfrm>
            <a:off x="6063824" y="4067600"/>
            <a:ext cx="2256900" cy="5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23" name="Google Shape;223;p21"/>
          <p:cNvSpPr txBox="1"/>
          <p:nvPr>
            <p:ph idx="5" type="subTitle"/>
          </p:nvPr>
        </p:nvSpPr>
        <p:spPr>
          <a:xfrm>
            <a:off x="6063738" y="1801549"/>
            <a:ext cx="2256900" cy="5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24" name="Google Shape;224;p21"/>
          <p:cNvSpPr txBox="1"/>
          <p:nvPr>
            <p:ph idx="6" type="subTitle"/>
          </p:nvPr>
        </p:nvSpPr>
        <p:spPr>
          <a:xfrm>
            <a:off x="6063781" y="2936172"/>
            <a:ext cx="2256900" cy="5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25" name="Google Shape;225;p21"/>
          <p:cNvSpPr txBox="1"/>
          <p:nvPr>
            <p:ph idx="7" type="subTitle"/>
          </p:nvPr>
        </p:nvSpPr>
        <p:spPr>
          <a:xfrm>
            <a:off x="1913200" y="1528675"/>
            <a:ext cx="2261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 name="Google Shape;226;p21"/>
          <p:cNvSpPr txBox="1"/>
          <p:nvPr>
            <p:ph idx="8" type="subTitle"/>
          </p:nvPr>
        </p:nvSpPr>
        <p:spPr>
          <a:xfrm>
            <a:off x="1917637" y="2661675"/>
            <a:ext cx="2261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 name="Google Shape;227;p21"/>
          <p:cNvSpPr txBox="1"/>
          <p:nvPr>
            <p:ph idx="9" type="subTitle"/>
          </p:nvPr>
        </p:nvSpPr>
        <p:spPr>
          <a:xfrm>
            <a:off x="6068165" y="1528675"/>
            <a:ext cx="2256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8" name="Google Shape;228;p21"/>
          <p:cNvSpPr txBox="1"/>
          <p:nvPr>
            <p:ph idx="13" type="subTitle"/>
          </p:nvPr>
        </p:nvSpPr>
        <p:spPr>
          <a:xfrm>
            <a:off x="1913198" y="3794702"/>
            <a:ext cx="2261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9" name="Google Shape;229;p21"/>
          <p:cNvSpPr txBox="1"/>
          <p:nvPr>
            <p:ph idx="14" type="subTitle"/>
          </p:nvPr>
        </p:nvSpPr>
        <p:spPr>
          <a:xfrm>
            <a:off x="6068259" y="3791528"/>
            <a:ext cx="2256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0" name="Google Shape;230;p21"/>
          <p:cNvSpPr txBox="1"/>
          <p:nvPr>
            <p:ph idx="15" type="subTitle"/>
          </p:nvPr>
        </p:nvSpPr>
        <p:spPr>
          <a:xfrm>
            <a:off x="6068213" y="2660100"/>
            <a:ext cx="2256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31" name="Google Shape;231;p21"/>
          <p:cNvGrpSpPr/>
          <p:nvPr/>
        </p:nvGrpSpPr>
        <p:grpSpPr>
          <a:xfrm>
            <a:off x="-306300" y="-82675"/>
            <a:ext cx="1248350" cy="783650"/>
            <a:chOff x="-306300" y="-82675"/>
            <a:chExt cx="1248350" cy="783650"/>
          </a:xfrm>
        </p:grpSpPr>
        <p:sp>
          <p:nvSpPr>
            <p:cNvPr id="232" name="Google Shape;232;p21"/>
            <p:cNvSpPr/>
            <p:nvPr/>
          </p:nvSpPr>
          <p:spPr>
            <a:xfrm>
              <a:off x="-196850" y="-36750"/>
              <a:ext cx="633750" cy="272700"/>
            </a:xfrm>
            <a:custGeom>
              <a:rect b="b" l="l" r="r" t="t"/>
              <a:pathLst>
                <a:path extrusionOk="0" h="10908" w="25350">
                  <a:moveTo>
                    <a:pt x="0" y="9185"/>
                  </a:moveTo>
                  <a:cubicBezTo>
                    <a:pt x="4679" y="9185"/>
                    <a:pt x="9373" y="11574"/>
                    <a:pt x="13961" y="10655"/>
                  </a:cubicBezTo>
                  <a:cubicBezTo>
                    <a:pt x="19058" y="9634"/>
                    <a:pt x="23028" y="4651"/>
                    <a:pt x="25350" y="0"/>
                  </a:cubicBezTo>
                </a:path>
              </a:pathLst>
            </a:custGeom>
            <a:noFill/>
            <a:ln cap="flat" cmpd="sng" w="76200">
              <a:solidFill>
                <a:schemeClr val="accent2"/>
              </a:solidFill>
              <a:prstDash val="solid"/>
              <a:round/>
              <a:headEnd len="med" w="med" type="none"/>
              <a:tailEnd len="med" w="med" type="none"/>
            </a:ln>
          </p:spPr>
        </p:sp>
        <p:sp>
          <p:nvSpPr>
            <p:cNvPr id="233" name="Google Shape;233;p21"/>
            <p:cNvSpPr/>
            <p:nvPr/>
          </p:nvSpPr>
          <p:spPr>
            <a:xfrm>
              <a:off x="-306300" y="-36750"/>
              <a:ext cx="1019525" cy="479850"/>
            </a:xfrm>
            <a:custGeom>
              <a:rect b="b" l="l" r="r" t="t"/>
              <a:pathLst>
                <a:path extrusionOk="0" h="19194" w="40781">
                  <a:moveTo>
                    <a:pt x="0" y="18369"/>
                  </a:moveTo>
                  <a:cubicBezTo>
                    <a:pt x="10052" y="19376"/>
                    <a:pt x="21463" y="20260"/>
                    <a:pt x="30126" y="15063"/>
                  </a:cubicBezTo>
                  <a:cubicBezTo>
                    <a:pt x="35400" y="11899"/>
                    <a:pt x="38028" y="5499"/>
                    <a:pt x="40781" y="0"/>
                  </a:cubicBezTo>
                </a:path>
              </a:pathLst>
            </a:custGeom>
            <a:noFill/>
            <a:ln cap="flat" cmpd="sng" w="76200">
              <a:solidFill>
                <a:schemeClr val="accent2"/>
              </a:solidFill>
              <a:prstDash val="solid"/>
              <a:round/>
              <a:headEnd len="med" w="med" type="none"/>
              <a:tailEnd len="med" w="med" type="none"/>
            </a:ln>
          </p:spPr>
        </p:sp>
        <p:sp>
          <p:nvSpPr>
            <p:cNvPr id="234" name="Google Shape;234;p21"/>
            <p:cNvSpPr/>
            <p:nvPr/>
          </p:nvSpPr>
          <p:spPr>
            <a:xfrm>
              <a:off x="-261150" y="-82675"/>
              <a:ext cx="1203200" cy="783650"/>
            </a:xfrm>
            <a:custGeom>
              <a:rect b="b" l="l" r="r" t="t"/>
              <a:pathLst>
                <a:path extrusionOk="0" h="31346" w="48128">
                  <a:moveTo>
                    <a:pt x="0" y="29392"/>
                  </a:moveTo>
                  <a:cubicBezTo>
                    <a:pt x="5154" y="29907"/>
                    <a:pt x="10272" y="31699"/>
                    <a:pt x="15430" y="31229"/>
                  </a:cubicBezTo>
                  <a:cubicBezTo>
                    <a:pt x="30440" y="29862"/>
                    <a:pt x="48128" y="15072"/>
                    <a:pt x="48128" y="0"/>
                  </a:cubicBezTo>
                </a:path>
              </a:pathLst>
            </a:custGeom>
            <a:noFill/>
            <a:ln cap="flat" cmpd="sng" w="76200">
              <a:solidFill>
                <a:schemeClr val="accent2"/>
              </a:solidFill>
              <a:prstDash val="solid"/>
              <a:round/>
              <a:headEnd len="med" w="med" type="none"/>
              <a:tailEnd len="med" w="med" type="none"/>
            </a:ln>
          </p:spPr>
        </p:sp>
      </p:grpSp>
      <p:grpSp>
        <p:nvGrpSpPr>
          <p:cNvPr id="235" name="Google Shape;235;p21"/>
          <p:cNvGrpSpPr/>
          <p:nvPr/>
        </p:nvGrpSpPr>
        <p:grpSpPr>
          <a:xfrm>
            <a:off x="7907213" y="4558075"/>
            <a:ext cx="1157325" cy="496075"/>
            <a:chOff x="7807100" y="4500475"/>
            <a:chExt cx="1157325" cy="496075"/>
          </a:xfrm>
        </p:grpSpPr>
        <p:cxnSp>
          <p:nvCxnSpPr>
            <p:cNvPr id="236" name="Google Shape;236;p21"/>
            <p:cNvCxnSpPr/>
            <p:nvPr/>
          </p:nvCxnSpPr>
          <p:spPr>
            <a:xfrm flipH="1" rot="10800000">
              <a:off x="7807100" y="4500475"/>
              <a:ext cx="927600" cy="413400"/>
            </a:xfrm>
            <a:prstGeom prst="straightConnector1">
              <a:avLst/>
            </a:prstGeom>
            <a:noFill/>
            <a:ln cap="flat" cmpd="sng" w="76200">
              <a:solidFill>
                <a:schemeClr val="accent1"/>
              </a:solidFill>
              <a:prstDash val="solid"/>
              <a:round/>
              <a:headEnd len="med" w="med" type="none"/>
              <a:tailEnd len="med" w="med" type="none"/>
            </a:ln>
          </p:spPr>
        </p:cxnSp>
        <p:cxnSp>
          <p:nvCxnSpPr>
            <p:cNvPr id="237" name="Google Shape;237;p21"/>
            <p:cNvCxnSpPr/>
            <p:nvPr/>
          </p:nvCxnSpPr>
          <p:spPr>
            <a:xfrm flipH="1" rot="10800000">
              <a:off x="8027525" y="4610750"/>
              <a:ext cx="936900" cy="385800"/>
            </a:xfrm>
            <a:prstGeom prst="straightConnector1">
              <a:avLst/>
            </a:prstGeom>
            <a:noFill/>
            <a:ln cap="flat" cmpd="sng" w="76200">
              <a:solidFill>
                <a:schemeClr val="accent1"/>
              </a:solidFill>
              <a:prstDash val="solid"/>
              <a:round/>
              <a:headEnd len="med" w="med" type="none"/>
              <a:tailEnd len="med" w="med" type="none"/>
            </a:ln>
          </p:spPr>
        </p:cxnSp>
      </p:grpSp>
      <p:sp>
        <p:nvSpPr>
          <p:cNvPr id="238" name="Google Shape;238;p21"/>
          <p:cNvSpPr/>
          <p:nvPr/>
        </p:nvSpPr>
        <p:spPr>
          <a:xfrm rot="1357113">
            <a:off x="8599933" y="258694"/>
            <a:ext cx="787962" cy="759037"/>
          </a:xfrm>
          <a:custGeom>
            <a:rect b="b" l="l" r="r" t="t"/>
            <a:pathLst>
              <a:path extrusionOk="0" h="30361" w="31518">
                <a:moveTo>
                  <a:pt x="9067" y="28892"/>
                </a:moveTo>
                <a:cubicBezTo>
                  <a:pt x="3203" y="28892"/>
                  <a:pt x="-1695" y="18850"/>
                  <a:pt x="617" y="13461"/>
                </a:cubicBezTo>
                <a:cubicBezTo>
                  <a:pt x="3872" y="5874"/>
                  <a:pt x="13435" y="-1242"/>
                  <a:pt x="21558" y="235"/>
                </a:cubicBezTo>
                <a:cubicBezTo>
                  <a:pt x="29010" y="1590"/>
                  <a:pt x="33763" y="14402"/>
                  <a:pt x="30376" y="21177"/>
                </a:cubicBezTo>
                <a:cubicBezTo>
                  <a:pt x="27793" y="26344"/>
                  <a:pt x="21285" y="28962"/>
                  <a:pt x="15680" y="30361"/>
                </a:cubicBezTo>
              </a:path>
            </a:pathLst>
          </a:custGeom>
          <a:noFill/>
          <a:ln cap="flat" cmpd="sng" w="76200">
            <a:solidFill>
              <a:schemeClr val="dk2"/>
            </a:solidFill>
            <a:prstDash val="solid"/>
            <a:round/>
            <a:headEnd len="med" w="med" type="none"/>
            <a:tailEnd len="med" w="med" type="none"/>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39" name="Shape 239"/>
        <p:cNvGrpSpPr/>
        <p:nvPr/>
      </p:nvGrpSpPr>
      <p:grpSpPr>
        <a:xfrm>
          <a:off x="0" y="0"/>
          <a:ext cx="0" cy="0"/>
          <a:chOff x="0" y="0"/>
          <a:chExt cx="0" cy="0"/>
        </a:xfrm>
      </p:grpSpPr>
      <p:sp>
        <p:nvSpPr>
          <p:cNvPr id="240" name="Google Shape;240;p22"/>
          <p:cNvSpPr txBox="1"/>
          <p:nvPr>
            <p:ph hasCustomPrompt="1" type="title"/>
          </p:nvPr>
        </p:nvSpPr>
        <p:spPr>
          <a:xfrm>
            <a:off x="929075" y="2853220"/>
            <a:ext cx="3162900" cy="1089300"/>
          </a:xfrm>
          <a:prstGeom prst="rect">
            <a:avLst/>
          </a:prstGeom>
          <a:solidFill>
            <a:schemeClr val="accent3"/>
          </a:solidFill>
          <a:effectLst>
            <a:outerShdw rotWithShape="0" algn="bl" dir="13440000" dist="209550">
              <a:schemeClr val="lt2"/>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1" name="Google Shape;241;p22"/>
          <p:cNvSpPr txBox="1"/>
          <p:nvPr>
            <p:ph idx="1" type="subTitle"/>
          </p:nvPr>
        </p:nvSpPr>
        <p:spPr>
          <a:xfrm>
            <a:off x="929075" y="3942525"/>
            <a:ext cx="3162900" cy="45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42" name="Google Shape;242;p22"/>
          <p:cNvSpPr txBox="1"/>
          <p:nvPr>
            <p:ph hasCustomPrompt="1" idx="2" type="title"/>
          </p:nvPr>
        </p:nvSpPr>
        <p:spPr>
          <a:xfrm>
            <a:off x="929075" y="745275"/>
            <a:ext cx="3162900" cy="1089300"/>
          </a:xfrm>
          <a:prstGeom prst="rect">
            <a:avLst/>
          </a:prstGeom>
          <a:solidFill>
            <a:schemeClr val="accent3"/>
          </a:solidFill>
          <a:effectLst>
            <a:outerShdw rotWithShape="0" algn="bl" dir="13440000" dist="209550">
              <a:schemeClr val="lt2"/>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3" name="Google Shape;243;p22"/>
          <p:cNvSpPr txBox="1"/>
          <p:nvPr>
            <p:ph idx="3" type="subTitle"/>
          </p:nvPr>
        </p:nvSpPr>
        <p:spPr>
          <a:xfrm>
            <a:off x="929075" y="1834575"/>
            <a:ext cx="3162900" cy="45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44" name="Google Shape;244;p22"/>
          <p:cNvSpPr txBox="1"/>
          <p:nvPr>
            <p:ph hasCustomPrompt="1" idx="4" type="title"/>
          </p:nvPr>
        </p:nvSpPr>
        <p:spPr>
          <a:xfrm>
            <a:off x="5052025" y="745275"/>
            <a:ext cx="3162900" cy="1089300"/>
          </a:xfrm>
          <a:prstGeom prst="rect">
            <a:avLst/>
          </a:prstGeom>
          <a:solidFill>
            <a:schemeClr val="accent3"/>
          </a:solidFill>
          <a:effectLst>
            <a:outerShdw rotWithShape="0" algn="bl" dir="13440000" dist="209550">
              <a:schemeClr val="lt2"/>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22"/>
          <p:cNvSpPr txBox="1"/>
          <p:nvPr>
            <p:ph idx="5" type="subTitle"/>
          </p:nvPr>
        </p:nvSpPr>
        <p:spPr>
          <a:xfrm>
            <a:off x="5052035" y="1834575"/>
            <a:ext cx="3162900" cy="45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46" name="Google Shape;246;p22"/>
          <p:cNvSpPr txBox="1"/>
          <p:nvPr>
            <p:ph hasCustomPrompt="1" idx="6" type="title"/>
          </p:nvPr>
        </p:nvSpPr>
        <p:spPr>
          <a:xfrm>
            <a:off x="5052025" y="2853225"/>
            <a:ext cx="3162900" cy="1089300"/>
          </a:xfrm>
          <a:prstGeom prst="rect">
            <a:avLst/>
          </a:prstGeom>
          <a:solidFill>
            <a:schemeClr val="accent3"/>
          </a:solidFill>
          <a:effectLst>
            <a:outerShdw rotWithShape="0" algn="bl" dir="13440000" dist="209550">
              <a:schemeClr val="lt2"/>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7" name="Google Shape;247;p22"/>
          <p:cNvSpPr txBox="1"/>
          <p:nvPr>
            <p:ph idx="7" type="subTitle"/>
          </p:nvPr>
        </p:nvSpPr>
        <p:spPr>
          <a:xfrm>
            <a:off x="5052035" y="3942525"/>
            <a:ext cx="3162900" cy="45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48" name="Google Shape;248;p22"/>
          <p:cNvGrpSpPr/>
          <p:nvPr/>
        </p:nvGrpSpPr>
        <p:grpSpPr>
          <a:xfrm>
            <a:off x="8633725" y="257175"/>
            <a:ext cx="152400" cy="2044500"/>
            <a:chOff x="8633725" y="257175"/>
            <a:chExt cx="152400" cy="2044500"/>
          </a:xfrm>
        </p:grpSpPr>
        <p:cxnSp>
          <p:nvCxnSpPr>
            <p:cNvPr id="249" name="Google Shape;249;p22"/>
            <p:cNvCxnSpPr/>
            <p:nvPr/>
          </p:nvCxnSpPr>
          <p:spPr>
            <a:xfrm>
              <a:off x="8633725" y="257175"/>
              <a:ext cx="0" cy="1892100"/>
            </a:xfrm>
            <a:prstGeom prst="straightConnector1">
              <a:avLst/>
            </a:prstGeom>
            <a:noFill/>
            <a:ln cap="flat" cmpd="sng" w="76200">
              <a:solidFill>
                <a:schemeClr val="accent1"/>
              </a:solidFill>
              <a:prstDash val="solid"/>
              <a:round/>
              <a:headEnd len="med" w="med" type="none"/>
              <a:tailEnd len="med" w="med" type="none"/>
            </a:ln>
          </p:spPr>
        </p:cxnSp>
        <p:cxnSp>
          <p:nvCxnSpPr>
            <p:cNvPr id="250" name="Google Shape;250;p22"/>
            <p:cNvCxnSpPr/>
            <p:nvPr/>
          </p:nvCxnSpPr>
          <p:spPr>
            <a:xfrm>
              <a:off x="8786125" y="409575"/>
              <a:ext cx="0" cy="1892100"/>
            </a:xfrm>
            <a:prstGeom prst="straightConnector1">
              <a:avLst/>
            </a:prstGeom>
            <a:noFill/>
            <a:ln cap="flat" cmpd="sng" w="76200">
              <a:solidFill>
                <a:schemeClr val="accent1"/>
              </a:solidFill>
              <a:prstDash val="solid"/>
              <a:round/>
              <a:headEnd len="med" w="med" type="none"/>
              <a:tailEnd len="med" w="med" type="none"/>
            </a:ln>
          </p:spPr>
        </p:cxnSp>
      </p:grpSp>
      <p:grpSp>
        <p:nvGrpSpPr>
          <p:cNvPr id="251" name="Google Shape;251;p22"/>
          <p:cNvGrpSpPr/>
          <p:nvPr/>
        </p:nvGrpSpPr>
        <p:grpSpPr>
          <a:xfrm>
            <a:off x="146950" y="2516650"/>
            <a:ext cx="3389100" cy="2351400"/>
            <a:chOff x="146950" y="2516650"/>
            <a:chExt cx="3389100" cy="2351400"/>
          </a:xfrm>
        </p:grpSpPr>
        <p:cxnSp>
          <p:nvCxnSpPr>
            <p:cNvPr id="252" name="Google Shape;252;p22"/>
            <p:cNvCxnSpPr/>
            <p:nvPr/>
          </p:nvCxnSpPr>
          <p:spPr>
            <a:xfrm>
              <a:off x="303125" y="2516650"/>
              <a:ext cx="0" cy="2351400"/>
            </a:xfrm>
            <a:prstGeom prst="straightConnector1">
              <a:avLst/>
            </a:prstGeom>
            <a:noFill/>
            <a:ln cap="flat" cmpd="sng" w="76200">
              <a:solidFill>
                <a:schemeClr val="accent1"/>
              </a:solidFill>
              <a:prstDash val="solid"/>
              <a:round/>
              <a:headEnd len="med" w="med" type="none"/>
              <a:tailEnd len="med" w="med" type="none"/>
            </a:ln>
          </p:spPr>
        </p:cxnSp>
        <p:cxnSp>
          <p:nvCxnSpPr>
            <p:cNvPr id="253" name="Google Shape;253;p22"/>
            <p:cNvCxnSpPr/>
            <p:nvPr/>
          </p:nvCxnSpPr>
          <p:spPr>
            <a:xfrm>
              <a:off x="146950" y="4721000"/>
              <a:ext cx="3389100" cy="0"/>
            </a:xfrm>
            <a:prstGeom prst="straightConnector1">
              <a:avLst/>
            </a:prstGeom>
            <a:noFill/>
            <a:ln cap="flat" cmpd="sng" w="76200">
              <a:solidFill>
                <a:schemeClr val="accent1"/>
              </a:solidFill>
              <a:prstDash val="solid"/>
              <a:round/>
              <a:headEnd len="med" w="med" type="none"/>
              <a:tailEnd len="med" w="med" type="none"/>
            </a:ln>
          </p:spPr>
        </p:cxnSp>
      </p:grpSp>
      <p:grpSp>
        <p:nvGrpSpPr>
          <p:cNvPr id="254" name="Google Shape;254;p22"/>
          <p:cNvGrpSpPr/>
          <p:nvPr/>
        </p:nvGrpSpPr>
        <p:grpSpPr>
          <a:xfrm>
            <a:off x="7678558" y="4775215"/>
            <a:ext cx="1010160" cy="257175"/>
            <a:chOff x="7678558" y="4775215"/>
            <a:chExt cx="1010160" cy="257175"/>
          </a:xfrm>
        </p:grpSpPr>
        <p:cxnSp>
          <p:nvCxnSpPr>
            <p:cNvPr id="255" name="Google Shape;255;p22"/>
            <p:cNvCxnSpPr/>
            <p:nvPr/>
          </p:nvCxnSpPr>
          <p:spPr>
            <a:xfrm flipH="1" rot="10800000">
              <a:off x="7724425" y="4903875"/>
              <a:ext cx="913800" cy="4500"/>
            </a:xfrm>
            <a:prstGeom prst="straightConnector1">
              <a:avLst/>
            </a:prstGeom>
            <a:noFill/>
            <a:ln cap="flat" cmpd="sng" w="76200">
              <a:solidFill>
                <a:schemeClr val="dk2"/>
              </a:solidFill>
              <a:prstDash val="solid"/>
              <a:round/>
              <a:headEnd len="med" w="med" type="none"/>
              <a:tailEnd len="med" w="med" type="none"/>
            </a:ln>
          </p:spPr>
        </p:cxnSp>
        <p:grpSp>
          <p:nvGrpSpPr>
            <p:cNvPr id="256" name="Google Shape;256;p22"/>
            <p:cNvGrpSpPr/>
            <p:nvPr/>
          </p:nvGrpSpPr>
          <p:grpSpPr>
            <a:xfrm>
              <a:off x="7678558" y="4779758"/>
              <a:ext cx="169800" cy="252633"/>
              <a:chOff x="7678558" y="4784350"/>
              <a:chExt cx="169800" cy="252633"/>
            </a:xfrm>
          </p:grpSpPr>
          <p:cxnSp>
            <p:nvCxnSpPr>
              <p:cNvPr id="257" name="Google Shape;257;p22"/>
              <p:cNvCxnSpPr/>
              <p:nvPr/>
            </p:nvCxnSpPr>
            <p:spPr>
              <a:xfrm flipH="1" rot="10800000">
                <a:off x="7715250" y="4784350"/>
                <a:ext cx="105600" cy="133200"/>
              </a:xfrm>
              <a:prstGeom prst="straightConnector1">
                <a:avLst/>
              </a:prstGeom>
              <a:noFill/>
              <a:ln cap="flat" cmpd="sng" w="76200">
                <a:solidFill>
                  <a:schemeClr val="dk2"/>
                </a:solidFill>
                <a:prstDash val="solid"/>
                <a:round/>
                <a:headEnd len="med" w="med" type="none"/>
                <a:tailEnd len="med" w="med" type="none"/>
              </a:ln>
            </p:spPr>
          </p:cxnSp>
          <p:cxnSp>
            <p:nvCxnSpPr>
              <p:cNvPr id="258" name="Google Shape;258;p22"/>
              <p:cNvCxnSpPr/>
              <p:nvPr/>
            </p:nvCxnSpPr>
            <p:spPr>
              <a:xfrm>
                <a:off x="7678558" y="4903783"/>
                <a:ext cx="169800" cy="133200"/>
              </a:xfrm>
              <a:prstGeom prst="straightConnector1">
                <a:avLst/>
              </a:prstGeom>
              <a:noFill/>
              <a:ln cap="flat" cmpd="sng" w="76200">
                <a:solidFill>
                  <a:schemeClr val="dk2"/>
                </a:solidFill>
                <a:prstDash val="solid"/>
                <a:round/>
                <a:headEnd len="med" w="med" type="none"/>
                <a:tailEnd len="med" w="med" type="none"/>
              </a:ln>
            </p:spPr>
          </p:cxnSp>
        </p:grpSp>
        <p:grpSp>
          <p:nvGrpSpPr>
            <p:cNvPr id="259" name="Google Shape;259;p22"/>
            <p:cNvGrpSpPr/>
            <p:nvPr/>
          </p:nvGrpSpPr>
          <p:grpSpPr>
            <a:xfrm flipH="1">
              <a:off x="8518917" y="4775215"/>
              <a:ext cx="169800" cy="252633"/>
              <a:chOff x="7678558" y="4784350"/>
              <a:chExt cx="169800" cy="252633"/>
            </a:xfrm>
          </p:grpSpPr>
          <p:cxnSp>
            <p:nvCxnSpPr>
              <p:cNvPr id="260" name="Google Shape;260;p22"/>
              <p:cNvCxnSpPr/>
              <p:nvPr/>
            </p:nvCxnSpPr>
            <p:spPr>
              <a:xfrm flipH="1" rot="10800000">
                <a:off x="7715250" y="4784350"/>
                <a:ext cx="105600" cy="133200"/>
              </a:xfrm>
              <a:prstGeom prst="straightConnector1">
                <a:avLst/>
              </a:prstGeom>
              <a:noFill/>
              <a:ln cap="flat" cmpd="sng" w="76200">
                <a:solidFill>
                  <a:schemeClr val="dk2"/>
                </a:solidFill>
                <a:prstDash val="solid"/>
                <a:round/>
                <a:headEnd len="med" w="med" type="none"/>
                <a:tailEnd len="med" w="med" type="none"/>
              </a:ln>
            </p:spPr>
          </p:cxnSp>
          <p:cxnSp>
            <p:nvCxnSpPr>
              <p:cNvPr id="261" name="Google Shape;261;p22"/>
              <p:cNvCxnSpPr/>
              <p:nvPr/>
            </p:nvCxnSpPr>
            <p:spPr>
              <a:xfrm>
                <a:off x="7678558" y="4903783"/>
                <a:ext cx="169800" cy="133200"/>
              </a:xfrm>
              <a:prstGeom prst="straightConnector1">
                <a:avLst/>
              </a:prstGeom>
              <a:noFill/>
              <a:ln cap="flat" cmpd="sng" w="76200">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2" name="Shape 262"/>
        <p:cNvGrpSpPr/>
        <p:nvPr/>
      </p:nvGrpSpPr>
      <p:grpSpPr>
        <a:xfrm>
          <a:off x="0" y="0"/>
          <a:ext cx="0" cy="0"/>
          <a:chOff x="0" y="0"/>
          <a:chExt cx="0" cy="0"/>
        </a:xfrm>
      </p:grpSpPr>
      <p:sp>
        <p:nvSpPr>
          <p:cNvPr id="263" name="Google Shape;263;p23"/>
          <p:cNvSpPr txBox="1"/>
          <p:nvPr>
            <p:ph type="title"/>
          </p:nvPr>
        </p:nvSpPr>
        <p:spPr>
          <a:xfrm>
            <a:off x="3841675" y="539500"/>
            <a:ext cx="4589100" cy="153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4" name="Google Shape;264;p23"/>
          <p:cNvSpPr txBox="1"/>
          <p:nvPr>
            <p:ph idx="1" type="subTitle"/>
          </p:nvPr>
        </p:nvSpPr>
        <p:spPr>
          <a:xfrm>
            <a:off x="3841675" y="2208825"/>
            <a:ext cx="4589100" cy="111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65" name="Google Shape;265;p23"/>
          <p:cNvSpPr txBox="1"/>
          <p:nvPr/>
        </p:nvSpPr>
        <p:spPr>
          <a:xfrm>
            <a:off x="4035825" y="3679425"/>
            <a:ext cx="4395000" cy="4887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lt2"/>
                </a:solidFill>
                <a:latin typeface="Be Vietnam Pro"/>
                <a:ea typeface="Be Vietnam Pro"/>
                <a:cs typeface="Be Vietnam Pro"/>
                <a:sym typeface="Be Vietnam Pro"/>
              </a:rPr>
              <a:t>CREDITS:</a:t>
            </a:r>
            <a:r>
              <a:rPr lang="en" sz="1000">
                <a:solidFill>
                  <a:schemeClr val="lt2"/>
                </a:solidFill>
                <a:latin typeface="Be Vietnam Pro"/>
                <a:ea typeface="Be Vietnam Pro"/>
                <a:cs typeface="Be Vietnam Pro"/>
                <a:sym typeface="Be Vietnam Pro"/>
              </a:rPr>
              <a:t> This presentation template was created by </a:t>
            </a:r>
            <a:r>
              <a:rPr b="1" lang="en" sz="1000">
                <a:solidFill>
                  <a:schemeClr val="lt2"/>
                </a:solidFill>
                <a:uFill>
                  <a:noFill/>
                </a:uFill>
                <a:latin typeface="Be Vietnam Pro"/>
                <a:ea typeface="Be Vietnam Pro"/>
                <a:cs typeface="Be Vietnam Pro"/>
                <a:sym typeface="Be Vietnam Pro"/>
                <a:hlinkClick r:id="rId2">
                  <a:extLst>
                    <a:ext uri="{A12FA001-AC4F-418D-AE19-62706E023703}">
                      <ahyp:hlinkClr val="tx"/>
                    </a:ext>
                  </a:extLst>
                </a:hlinkClick>
              </a:rPr>
              <a:t>Slidesgo</a:t>
            </a:r>
            <a:r>
              <a:rPr lang="en" sz="1000">
                <a:solidFill>
                  <a:schemeClr val="lt2"/>
                </a:solidFill>
                <a:latin typeface="Be Vietnam Pro"/>
                <a:ea typeface="Be Vietnam Pro"/>
                <a:cs typeface="Be Vietnam Pro"/>
                <a:sym typeface="Be Vietnam Pro"/>
              </a:rPr>
              <a:t>, and includes icons by </a:t>
            </a:r>
            <a:r>
              <a:rPr b="1" lang="en" sz="1000">
                <a:solidFill>
                  <a:schemeClr val="lt2"/>
                </a:solidFill>
                <a:uFill>
                  <a:noFill/>
                </a:uFill>
                <a:latin typeface="Be Vietnam Pro"/>
                <a:ea typeface="Be Vietnam Pro"/>
                <a:cs typeface="Be Vietnam Pro"/>
                <a:sym typeface="Be Vietnam Pro"/>
                <a:hlinkClick r:id="rId3">
                  <a:extLst>
                    <a:ext uri="{A12FA001-AC4F-418D-AE19-62706E023703}">
                      <ahyp:hlinkClr val="tx"/>
                    </a:ext>
                  </a:extLst>
                </a:hlinkClick>
              </a:rPr>
              <a:t>Flaticon</a:t>
            </a:r>
            <a:r>
              <a:rPr lang="en" sz="1000">
                <a:solidFill>
                  <a:schemeClr val="lt2"/>
                </a:solidFill>
                <a:latin typeface="Be Vietnam Pro"/>
                <a:ea typeface="Be Vietnam Pro"/>
                <a:cs typeface="Be Vietnam Pro"/>
                <a:sym typeface="Be Vietnam Pro"/>
              </a:rPr>
              <a:t>, and infographics &amp; images by </a:t>
            </a:r>
            <a:r>
              <a:rPr b="1" lang="en" sz="1000">
                <a:solidFill>
                  <a:schemeClr val="lt2"/>
                </a:solidFill>
                <a:uFill>
                  <a:noFill/>
                </a:uFill>
                <a:latin typeface="Be Vietnam Pro"/>
                <a:ea typeface="Be Vietnam Pro"/>
                <a:cs typeface="Be Vietnam Pro"/>
                <a:sym typeface="Be Vietnam Pro"/>
                <a:hlinkClick r:id="rId4">
                  <a:extLst>
                    <a:ext uri="{A12FA001-AC4F-418D-AE19-62706E023703}">
                      <ahyp:hlinkClr val="tx"/>
                    </a:ext>
                  </a:extLst>
                </a:hlinkClick>
              </a:rPr>
              <a:t>Freepik</a:t>
            </a:r>
            <a:r>
              <a:rPr lang="en" sz="1000">
                <a:solidFill>
                  <a:schemeClr val="lt2"/>
                </a:solidFill>
                <a:latin typeface="Be Vietnam Pro"/>
                <a:ea typeface="Be Vietnam Pro"/>
                <a:cs typeface="Be Vietnam Pro"/>
                <a:sym typeface="Be Vietnam Pro"/>
              </a:rPr>
              <a:t> </a:t>
            </a:r>
            <a:endParaRPr b="1" sz="1000">
              <a:solidFill>
                <a:schemeClr val="lt2"/>
              </a:solidFill>
              <a:latin typeface="Be Vietnam Pro"/>
              <a:ea typeface="Be Vietnam Pro"/>
              <a:cs typeface="Be Vietnam Pro"/>
              <a:sym typeface="Be Vietnam Pro"/>
            </a:endParaRPr>
          </a:p>
        </p:txBody>
      </p:sp>
      <p:sp>
        <p:nvSpPr>
          <p:cNvPr id="266" name="Google Shape;266;p23"/>
          <p:cNvSpPr/>
          <p:nvPr/>
        </p:nvSpPr>
        <p:spPr>
          <a:xfrm flipH="1">
            <a:off x="-1092850" y="0"/>
            <a:ext cx="4867800" cy="5143500"/>
          </a:xfrm>
          <a:prstGeom prst="parallelogram">
            <a:avLst>
              <a:gd fmla="val 33335" name="adj"/>
            </a:avLst>
          </a:prstGeom>
          <a:solidFill>
            <a:schemeClr val="accent3"/>
          </a:solidFill>
          <a:ln>
            <a:noFill/>
          </a:ln>
          <a:effectLst>
            <a:outerShdw rotWithShape="0" algn="bl" dir="10680000" dist="5524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flipH="1">
            <a:off x="-1092850" y="0"/>
            <a:ext cx="4867800" cy="5143500"/>
          </a:xfrm>
          <a:prstGeom prst="parallelogram">
            <a:avLst>
              <a:gd fmla="val 33335" name="adj"/>
            </a:avLst>
          </a:prstGeom>
          <a:solidFill>
            <a:schemeClr val="accent3"/>
          </a:solidFill>
          <a:ln>
            <a:noFill/>
          </a:ln>
          <a:effectLst>
            <a:outerShdw rotWithShape="0" algn="bl" dir="10680000" dist="5524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3"/>
          <p:cNvGrpSpPr/>
          <p:nvPr/>
        </p:nvGrpSpPr>
        <p:grpSpPr>
          <a:xfrm>
            <a:off x="8321475" y="4526300"/>
            <a:ext cx="505150" cy="431675"/>
            <a:chOff x="8321475" y="4526300"/>
            <a:chExt cx="505150" cy="431675"/>
          </a:xfrm>
        </p:grpSpPr>
        <p:sp>
          <p:nvSpPr>
            <p:cNvPr id="269" name="Google Shape;269;p23"/>
            <p:cNvSpPr/>
            <p:nvPr/>
          </p:nvSpPr>
          <p:spPr>
            <a:xfrm>
              <a:off x="8321475" y="4774275"/>
              <a:ext cx="27550" cy="183700"/>
            </a:xfrm>
            <a:custGeom>
              <a:rect b="b" l="l" r="r" t="t"/>
              <a:pathLst>
                <a:path extrusionOk="0" h="7348" w="1102">
                  <a:moveTo>
                    <a:pt x="0" y="0"/>
                  </a:moveTo>
                  <a:cubicBezTo>
                    <a:pt x="485" y="2429"/>
                    <a:pt x="1102" y="4871"/>
                    <a:pt x="1102" y="7348"/>
                  </a:cubicBezTo>
                </a:path>
              </a:pathLst>
            </a:custGeom>
            <a:noFill/>
            <a:ln cap="flat" cmpd="sng" w="76200">
              <a:solidFill>
                <a:schemeClr val="dk2"/>
              </a:solidFill>
              <a:prstDash val="solid"/>
              <a:round/>
              <a:headEnd len="med" w="med" type="none"/>
              <a:tailEnd len="med" w="med" type="none"/>
            </a:ln>
          </p:spPr>
        </p:sp>
        <p:sp>
          <p:nvSpPr>
            <p:cNvPr id="270" name="Google Shape;270;p23"/>
            <p:cNvSpPr/>
            <p:nvPr/>
          </p:nvSpPr>
          <p:spPr>
            <a:xfrm>
              <a:off x="8459250" y="4700800"/>
              <a:ext cx="211250" cy="202075"/>
            </a:xfrm>
            <a:custGeom>
              <a:rect b="b" l="l" r="r" t="t"/>
              <a:pathLst>
                <a:path extrusionOk="0" h="8083" w="8450">
                  <a:moveTo>
                    <a:pt x="0" y="0"/>
                  </a:moveTo>
                  <a:cubicBezTo>
                    <a:pt x="3782" y="945"/>
                    <a:pt x="4965" y="6338"/>
                    <a:pt x="8450" y="8083"/>
                  </a:cubicBezTo>
                </a:path>
              </a:pathLst>
            </a:custGeom>
            <a:noFill/>
            <a:ln cap="flat" cmpd="sng" w="76200">
              <a:solidFill>
                <a:schemeClr val="dk2"/>
              </a:solidFill>
              <a:prstDash val="solid"/>
              <a:round/>
              <a:headEnd len="med" w="med" type="none"/>
              <a:tailEnd len="med" w="med" type="none"/>
            </a:ln>
          </p:spPr>
        </p:sp>
        <p:sp>
          <p:nvSpPr>
            <p:cNvPr id="271" name="Google Shape;271;p23"/>
            <p:cNvSpPr/>
            <p:nvPr/>
          </p:nvSpPr>
          <p:spPr>
            <a:xfrm>
              <a:off x="8477600" y="4526300"/>
              <a:ext cx="349025" cy="55100"/>
            </a:xfrm>
            <a:custGeom>
              <a:rect b="b" l="l" r="r" t="t"/>
              <a:pathLst>
                <a:path extrusionOk="0" h="2204" w="13961">
                  <a:moveTo>
                    <a:pt x="0" y="0"/>
                  </a:moveTo>
                  <a:cubicBezTo>
                    <a:pt x="4697" y="361"/>
                    <a:pt x="9491" y="715"/>
                    <a:pt x="13961" y="2204"/>
                  </a:cubicBezTo>
                </a:path>
              </a:pathLst>
            </a:custGeom>
            <a:noFill/>
            <a:ln cap="flat" cmpd="sng" w="76200">
              <a:solidFill>
                <a:schemeClr val="dk2"/>
              </a:solidFill>
              <a:prstDash val="solid"/>
              <a:round/>
              <a:headEnd len="med" w="med" type="none"/>
              <a:tailEnd len="med" w="med" type="none"/>
            </a:ln>
          </p:spPr>
        </p:sp>
      </p:grpSp>
      <p:grpSp>
        <p:nvGrpSpPr>
          <p:cNvPr id="272" name="Google Shape;272;p23"/>
          <p:cNvGrpSpPr/>
          <p:nvPr/>
        </p:nvGrpSpPr>
        <p:grpSpPr>
          <a:xfrm>
            <a:off x="8762309" y="0"/>
            <a:ext cx="152400" cy="2439300"/>
            <a:chOff x="8707200" y="0"/>
            <a:chExt cx="152400" cy="2439300"/>
          </a:xfrm>
        </p:grpSpPr>
        <p:cxnSp>
          <p:nvCxnSpPr>
            <p:cNvPr id="273" name="Google Shape;273;p23"/>
            <p:cNvCxnSpPr/>
            <p:nvPr/>
          </p:nvCxnSpPr>
          <p:spPr>
            <a:xfrm>
              <a:off x="8707200" y="0"/>
              <a:ext cx="0" cy="2286900"/>
            </a:xfrm>
            <a:prstGeom prst="straightConnector1">
              <a:avLst/>
            </a:prstGeom>
            <a:noFill/>
            <a:ln cap="flat" cmpd="sng" w="76200">
              <a:solidFill>
                <a:schemeClr val="accent1"/>
              </a:solidFill>
              <a:prstDash val="solid"/>
              <a:round/>
              <a:headEnd len="med" w="med" type="none"/>
              <a:tailEnd len="med" w="med" type="none"/>
            </a:ln>
          </p:spPr>
        </p:cxnSp>
        <p:cxnSp>
          <p:nvCxnSpPr>
            <p:cNvPr id="274" name="Google Shape;274;p23"/>
            <p:cNvCxnSpPr/>
            <p:nvPr/>
          </p:nvCxnSpPr>
          <p:spPr>
            <a:xfrm>
              <a:off x="8859600" y="152400"/>
              <a:ext cx="0" cy="2286900"/>
            </a:xfrm>
            <a:prstGeom prst="straightConnector1">
              <a:avLst/>
            </a:prstGeom>
            <a:noFill/>
            <a:ln cap="flat" cmpd="sng" w="76200">
              <a:solidFill>
                <a:schemeClr val="accent1"/>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5" name="Shape 275"/>
        <p:cNvGrpSpPr/>
        <p:nvPr/>
      </p:nvGrpSpPr>
      <p:grpSpPr>
        <a:xfrm>
          <a:off x="0" y="0"/>
          <a:ext cx="0" cy="0"/>
          <a:chOff x="0" y="0"/>
          <a:chExt cx="0" cy="0"/>
        </a:xfrm>
      </p:grpSpPr>
      <p:sp>
        <p:nvSpPr>
          <p:cNvPr id="276" name="Google Shape;276;p24"/>
          <p:cNvSpPr/>
          <p:nvPr/>
        </p:nvSpPr>
        <p:spPr>
          <a:xfrm>
            <a:off x="8761294" y="-144475"/>
            <a:ext cx="485450" cy="443075"/>
          </a:xfrm>
          <a:custGeom>
            <a:rect b="b" l="l" r="r" t="t"/>
            <a:pathLst>
              <a:path extrusionOk="0" h="17723" w="19418">
                <a:moveTo>
                  <a:pt x="539" y="0"/>
                </a:moveTo>
                <a:cubicBezTo>
                  <a:pt x="539" y="2828"/>
                  <a:pt x="-842" y="6267"/>
                  <a:pt x="924" y="8476"/>
                </a:cubicBezTo>
                <a:cubicBezTo>
                  <a:pt x="5229" y="13859"/>
                  <a:pt x="12526" y="17723"/>
                  <a:pt x="19418" y="17723"/>
                </a:cubicBezTo>
              </a:path>
            </a:pathLst>
          </a:custGeom>
          <a:noFill/>
          <a:ln cap="flat" cmpd="sng" w="76200">
            <a:solidFill>
              <a:schemeClr val="dk2"/>
            </a:solidFill>
            <a:prstDash val="solid"/>
            <a:round/>
            <a:headEnd len="med" w="med" type="none"/>
            <a:tailEnd len="med" w="med" type="none"/>
          </a:ln>
        </p:spPr>
      </p:sp>
      <p:sp>
        <p:nvSpPr>
          <p:cNvPr id="277" name="Google Shape;277;p24"/>
          <p:cNvSpPr/>
          <p:nvPr/>
        </p:nvSpPr>
        <p:spPr>
          <a:xfrm>
            <a:off x="8497614" y="-71275"/>
            <a:ext cx="806900" cy="683875"/>
          </a:xfrm>
          <a:custGeom>
            <a:rect b="b" l="l" r="r" t="t"/>
            <a:pathLst>
              <a:path extrusionOk="0" h="27355" w="32276">
                <a:moveTo>
                  <a:pt x="1454" y="0"/>
                </a:moveTo>
                <a:cubicBezTo>
                  <a:pt x="-6168" y="11428"/>
                  <a:pt x="18539" y="27355"/>
                  <a:pt x="32276" y="27355"/>
                </a:cubicBezTo>
              </a:path>
            </a:pathLst>
          </a:custGeom>
          <a:noFill/>
          <a:ln cap="flat" cmpd="sng" w="76200">
            <a:solidFill>
              <a:schemeClr val="dk2"/>
            </a:solidFill>
            <a:prstDash val="solid"/>
            <a:round/>
            <a:headEnd len="med" w="med" type="none"/>
            <a:tailEnd len="med" w="med" type="none"/>
          </a:ln>
        </p:spPr>
      </p:sp>
      <p:sp>
        <p:nvSpPr>
          <p:cNvPr id="278" name="Google Shape;278;p24"/>
          <p:cNvSpPr/>
          <p:nvPr/>
        </p:nvSpPr>
        <p:spPr>
          <a:xfrm>
            <a:off x="8273900" y="-192625"/>
            <a:ext cx="1030624" cy="1040275"/>
          </a:xfrm>
          <a:custGeom>
            <a:rect b="b" l="l" r="r" t="t"/>
            <a:pathLst>
              <a:path extrusionOk="0" h="41611" w="48160">
                <a:moveTo>
                  <a:pt x="0" y="0"/>
                </a:moveTo>
                <a:cubicBezTo>
                  <a:pt x="0" y="10722"/>
                  <a:pt x="2821" y="22856"/>
                  <a:pt x="10402" y="30437"/>
                </a:cubicBezTo>
                <a:cubicBezTo>
                  <a:pt x="19683" y="39718"/>
                  <a:pt x="35034" y="41611"/>
                  <a:pt x="48160" y="41611"/>
                </a:cubicBezTo>
              </a:path>
            </a:pathLst>
          </a:custGeom>
          <a:noFill/>
          <a:ln cap="flat" cmpd="sng" w="76200">
            <a:solidFill>
              <a:schemeClr val="dk2"/>
            </a:solidFill>
            <a:prstDash val="solid"/>
            <a:round/>
            <a:headEnd len="med" w="med" type="none"/>
            <a:tailEnd len="med" w="med" type="none"/>
          </a:ln>
        </p:spPr>
      </p:sp>
      <p:grpSp>
        <p:nvGrpSpPr>
          <p:cNvPr id="279" name="Google Shape;279;p24"/>
          <p:cNvGrpSpPr/>
          <p:nvPr/>
        </p:nvGrpSpPr>
        <p:grpSpPr>
          <a:xfrm flipH="1" rot="-3977563">
            <a:off x="8659602" y="196986"/>
            <a:ext cx="1089460" cy="1236282"/>
            <a:chOff x="7724450" y="3691375"/>
            <a:chExt cx="987450" cy="1120525"/>
          </a:xfrm>
        </p:grpSpPr>
        <p:sp>
          <p:nvSpPr>
            <p:cNvPr id="280" name="Google Shape;280;p24"/>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281" name="Google Shape;281;p24"/>
            <p:cNvGrpSpPr/>
            <p:nvPr/>
          </p:nvGrpSpPr>
          <p:grpSpPr>
            <a:xfrm>
              <a:off x="7724450" y="3691375"/>
              <a:ext cx="234200" cy="321475"/>
              <a:chOff x="7724450" y="3714325"/>
              <a:chExt cx="234200" cy="321475"/>
            </a:xfrm>
          </p:grpSpPr>
          <p:sp>
            <p:nvSpPr>
              <p:cNvPr id="282" name="Google Shape;282;p24"/>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283" name="Google Shape;283;p24"/>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grpSp>
        <p:nvGrpSpPr>
          <p:cNvPr id="284" name="Google Shape;284;p24"/>
          <p:cNvGrpSpPr/>
          <p:nvPr/>
        </p:nvGrpSpPr>
        <p:grpSpPr>
          <a:xfrm>
            <a:off x="-125225" y="4257902"/>
            <a:ext cx="1165475" cy="818175"/>
            <a:chOff x="-125225" y="4257902"/>
            <a:chExt cx="1165475" cy="818175"/>
          </a:xfrm>
        </p:grpSpPr>
        <p:sp>
          <p:nvSpPr>
            <p:cNvPr id="285" name="Google Shape;285;p24"/>
            <p:cNvSpPr/>
            <p:nvPr/>
          </p:nvSpPr>
          <p:spPr>
            <a:xfrm>
              <a:off x="-57800" y="4526096"/>
              <a:ext cx="866900" cy="549975"/>
            </a:xfrm>
            <a:custGeom>
              <a:rect b="b" l="l" r="r" t="t"/>
              <a:pathLst>
                <a:path extrusionOk="0" h="21999" w="34676">
                  <a:moveTo>
                    <a:pt x="0" y="2350"/>
                  </a:moveTo>
                  <a:cubicBezTo>
                    <a:pt x="1648" y="154"/>
                    <a:pt x="5807" y="-714"/>
                    <a:pt x="8091" y="809"/>
                  </a:cubicBezTo>
                  <a:cubicBezTo>
                    <a:pt x="11944" y="3378"/>
                    <a:pt x="12182" y="9473"/>
                    <a:pt x="15797" y="12367"/>
                  </a:cubicBezTo>
                  <a:cubicBezTo>
                    <a:pt x="21312" y="16782"/>
                    <a:pt x="34676" y="14934"/>
                    <a:pt x="34676" y="21999"/>
                  </a:cubicBezTo>
                </a:path>
              </a:pathLst>
            </a:custGeom>
            <a:noFill/>
            <a:ln cap="flat" cmpd="sng" w="76200">
              <a:solidFill>
                <a:schemeClr val="accent1"/>
              </a:solidFill>
              <a:prstDash val="solid"/>
              <a:round/>
              <a:headEnd len="med" w="med" type="none"/>
              <a:tailEnd len="med" w="med" type="none"/>
            </a:ln>
          </p:spPr>
        </p:sp>
        <p:sp>
          <p:nvSpPr>
            <p:cNvPr id="286" name="Google Shape;286;p24"/>
            <p:cNvSpPr/>
            <p:nvPr/>
          </p:nvSpPr>
          <p:spPr>
            <a:xfrm>
              <a:off x="-125225" y="4257902"/>
              <a:ext cx="1165475" cy="818175"/>
            </a:xfrm>
            <a:custGeom>
              <a:rect b="b" l="l" r="r" t="t"/>
              <a:pathLst>
                <a:path extrusionOk="0" h="32727" w="46619">
                  <a:moveTo>
                    <a:pt x="0" y="2290"/>
                  </a:moveTo>
                  <a:cubicBezTo>
                    <a:pt x="3453" y="-588"/>
                    <a:pt x="10307" y="-888"/>
                    <a:pt x="13485" y="2290"/>
                  </a:cubicBezTo>
                  <a:cubicBezTo>
                    <a:pt x="16520" y="5325"/>
                    <a:pt x="18141" y="9733"/>
                    <a:pt x="21576" y="12307"/>
                  </a:cubicBezTo>
                  <a:cubicBezTo>
                    <a:pt x="27169" y="16499"/>
                    <a:pt x="35634" y="15433"/>
                    <a:pt x="41225" y="19627"/>
                  </a:cubicBezTo>
                  <a:cubicBezTo>
                    <a:pt x="45003" y="22461"/>
                    <a:pt x="46619" y="28005"/>
                    <a:pt x="46619" y="32727"/>
                  </a:cubicBezTo>
                </a:path>
              </a:pathLst>
            </a:custGeom>
            <a:noFill/>
            <a:ln cap="flat" cmpd="sng" w="76200">
              <a:solidFill>
                <a:schemeClr val="accent1"/>
              </a:solidFill>
              <a:prstDash val="solid"/>
              <a:round/>
              <a:headEnd len="med" w="med" type="none"/>
              <a:tailEnd len="med" w="med" type="none"/>
            </a:ln>
          </p:spPr>
        </p:sp>
      </p:grpSp>
      <p:grpSp>
        <p:nvGrpSpPr>
          <p:cNvPr id="287" name="Google Shape;287;p24"/>
          <p:cNvGrpSpPr/>
          <p:nvPr/>
        </p:nvGrpSpPr>
        <p:grpSpPr>
          <a:xfrm>
            <a:off x="125225" y="38525"/>
            <a:ext cx="683875" cy="712775"/>
            <a:chOff x="125225" y="38525"/>
            <a:chExt cx="683875" cy="712775"/>
          </a:xfrm>
        </p:grpSpPr>
        <p:sp>
          <p:nvSpPr>
            <p:cNvPr id="288" name="Google Shape;288;p24"/>
            <p:cNvSpPr/>
            <p:nvPr/>
          </p:nvSpPr>
          <p:spPr>
            <a:xfrm>
              <a:off x="125225" y="491225"/>
              <a:ext cx="587550" cy="260075"/>
            </a:xfrm>
            <a:custGeom>
              <a:rect b="b" l="l" r="r" t="t"/>
              <a:pathLst>
                <a:path extrusionOk="0" h="10403" w="23502">
                  <a:moveTo>
                    <a:pt x="0" y="0"/>
                  </a:moveTo>
                  <a:cubicBezTo>
                    <a:pt x="7874" y="3375"/>
                    <a:pt x="15837" y="6576"/>
                    <a:pt x="23502" y="10403"/>
                  </a:cubicBezTo>
                </a:path>
              </a:pathLst>
            </a:custGeom>
            <a:noFill/>
            <a:ln cap="flat" cmpd="sng" w="76200">
              <a:solidFill>
                <a:schemeClr val="lt2"/>
              </a:solidFill>
              <a:prstDash val="solid"/>
              <a:round/>
              <a:headEnd len="med" w="med" type="none"/>
              <a:tailEnd len="med" w="med" type="none"/>
            </a:ln>
          </p:spPr>
        </p:sp>
        <p:sp>
          <p:nvSpPr>
            <p:cNvPr id="289" name="Google Shape;289;p24"/>
            <p:cNvSpPr/>
            <p:nvPr/>
          </p:nvSpPr>
          <p:spPr>
            <a:xfrm>
              <a:off x="385275" y="221525"/>
              <a:ext cx="231175" cy="298600"/>
            </a:xfrm>
            <a:custGeom>
              <a:rect b="b" l="l" r="r" t="t"/>
              <a:pathLst>
                <a:path extrusionOk="0" h="11944" w="9247">
                  <a:moveTo>
                    <a:pt x="0" y="0"/>
                  </a:moveTo>
                  <a:cubicBezTo>
                    <a:pt x="2252" y="4503"/>
                    <a:pt x="6453" y="7755"/>
                    <a:pt x="9247" y="11944"/>
                  </a:cubicBezTo>
                </a:path>
              </a:pathLst>
            </a:custGeom>
            <a:noFill/>
            <a:ln cap="flat" cmpd="sng" w="76200">
              <a:solidFill>
                <a:schemeClr val="lt2"/>
              </a:solidFill>
              <a:prstDash val="solid"/>
              <a:round/>
              <a:headEnd len="med" w="med" type="none"/>
              <a:tailEnd len="med" w="med" type="none"/>
            </a:ln>
          </p:spPr>
        </p:sp>
        <p:sp>
          <p:nvSpPr>
            <p:cNvPr id="290" name="Google Shape;290;p24"/>
            <p:cNvSpPr/>
            <p:nvPr/>
          </p:nvSpPr>
          <p:spPr>
            <a:xfrm>
              <a:off x="789825" y="38525"/>
              <a:ext cx="19275" cy="414175"/>
            </a:xfrm>
            <a:custGeom>
              <a:rect b="b" l="l" r="r" t="t"/>
              <a:pathLst>
                <a:path extrusionOk="0" h="16567" w="771">
                  <a:moveTo>
                    <a:pt x="0" y="16567"/>
                  </a:moveTo>
                  <a:cubicBezTo>
                    <a:pt x="0" y="11039"/>
                    <a:pt x="771" y="5528"/>
                    <a:pt x="771" y="0"/>
                  </a:cubicBezTo>
                </a:path>
              </a:pathLst>
            </a:custGeom>
            <a:noFill/>
            <a:ln cap="flat" cmpd="sng" w="76200">
              <a:solidFill>
                <a:schemeClr val="lt2"/>
              </a:solidFill>
              <a:prstDash val="solid"/>
              <a:round/>
              <a:headEnd len="med" w="med" type="none"/>
              <a:tailEnd len="med" w="med" type="none"/>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1" name="Shape 291"/>
        <p:cNvGrpSpPr/>
        <p:nvPr/>
      </p:nvGrpSpPr>
      <p:grpSpPr>
        <a:xfrm>
          <a:off x="0" y="0"/>
          <a:ext cx="0" cy="0"/>
          <a:chOff x="0" y="0"/>
          <a:chExt cx="0" cy="0"/>
        </a:xfrm>
      </p:grpSpPr>
      <p:sp>
        <p:nvSpPr>
          <p:cNvPr id="292" name="Google Shape;292;p25"/>
          <p:cNvSpPr/>
          <p:nvPr/>
        </p:nvSpPr>
        <p:spPr>
          <a:xfrm>
            <a:off x="8136263" y="1945800"/>
            <a:ext cx="4226400" cy="3197700"/>
          </a:xfrm>
          <a:prstGeom prst="parallelogram">
            <a:avLst>
              <a:gd fmla="val 49159" name="adj"/>
            </a:avLst>
          </a:prstGeom>
          <a:solidFill>
            <a:schemeClr val="accent3"/>
          </a:solidFill>
          <a:ln>
            <a:noFill/>
          </a:ln>
          <a:effectLst>
            <a:outerShdw rotWithShape="0" algn="bl" dir="10680000" dist="55245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5"/>
          <p:cNvGrpSpPr/>
          <p:nvPr/>
        </p:nvGrpSpPr>
        <p:grpSpPr>
          <a:xfrm>
            <a:off x="131000" y="104225"/>
            <a:ext cx="943800" cy="2756450"/>
            <a:chOff x="131000" y="104225"/>
            <a:chExt cx="943800" cy="2756450"/>
          </a:xfrm>
        </p:grpSpPr>
        <p:cxnSp>
          <p:nvCxnSpPr>
            <p:cNvPr id="294" name="Google Shape;294;p25"/>
            <p:cNvCxnSpPr/>
            <p:nvPr/>
          </p:nvCxnSpPr>
          <p:spPr>
            <a:xfrm>
              <a:off x="323625" y="240775"/>
              <a:ext cx="0" cy="2619900"/>
            </a:xfrm>
            <a:prstGeom prst="straightConnector1">
              <a:avLst/>
            </a:prstGeom>
            <a:noFill/>
            <a:ln cap="flat" cmpd="sng" w="76200">
              <a:solidFill>
                <a:schemeClr val="accent1"/>
              </a:solidFill>
              <a:prstDash val="solid"/>
              <a:round/>
              <a:headEnd len="med" w="med" type="none"/>
              <a:tailEnd len="med" w="med" type="none"/>
            </a:ln>
          </p:spPr>
        </p:cxnSp>
        <p:cxnSp>
          <p:nvCxnSpPr>
            <p:cNvPr id="295" name="Google Shape;295;p25"/>
            <p:cNvCxnSpPr/>
            <p:nvPr/>
          </p:nvCxnSpPr>
          <p:spPr>
            <a:xfrm>
              <a:off x="476025" y="104225"/>
              <a:ext cx="0" cy="2619900"/>
            </a:xfrm>
            <a:prstGeom prst="straightConnector1">
              <a:avLst/>
            </a:prstGeom>
            <a:noFill/>
            <a:ln cap="flat" cmpd="sng" w="76200">
              <a:solidFill>
                <a:schemeClr val="accent1"/>
              </a:solidFill>
              <a:prstDash val="solid"/>
              <a:round/>
              <a:headEnd len="med" w="med" type="none"/>
              <a:tailEnd len="med" w="med" type="none"/>
            </a:ln>
          </p:spPr>
        </p:cxnSp>
        <p:cxnSp>
          <p:nvCxnSpPr>
            <p:cNvPr id="296" name="Google Shape;296;p25"/>
            <p:cNvCxnSpPr/>
            <p:nvPr/>
          </p:nvCxnSpPr>
          <p:spPr>
            <a:xfrm>
              <a:off x="131000" y="423800"/>
              <a:ext cx="943800" cy="0"/>
            </a:xfrm>
            <a:prstGeom prst="straightConnector1">
              <a:avLst/>
            </a:prstGeom>
            <a:noFill/>
            <a:ln cap="flat" cmpd="sng" w="76200">
              <a:solidFill>
                <a:schemeClr val="accent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169825"/>
            <a:ext cx="7704000" cy="345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3" name="Google Shape;23;p4"/>
          <p:cNvGrpSpPr/>
          <p:nvPr/>
        </p:nvGrpSpPr>
        <p:grpSpPr>
          <a:xfrm>
            <a:off x="7990800" y="-110225"/>
            <a:ext cx="1304250" cy="1249150"/>
            <a:chOff x="7990800" y="-110225"/>
            <a:chExt cx="1304250" cy="1249150"/>
          </a:xfrm>
        </p:grpSpPr>
        <p:sp>
          <p:nvSpPr>
            <p:cNvPr id="24" name="Google Shape;24;p4"/>
            <p:cNvSpPr/>
            <p:nvPr/>
          </p:nvSpPr>
          <p:spPr>
            <a:xfrm>
              <a:off x="8275525" y="-110225"/>
              <a:ext cx="1010325" cy="1047075"/>
            </a:xfrm>
            <a:custGeom>
              <a:rect b="b" l="l" r="r" t="t"/>
              <a:pathLst>
                <a:path extrusionOk="0" h="41883" w="40413">
                  <a:moveTo>
                    <a:pt x="0" y="0"/>
                  </a:moveTo>
                  <a:cubicBezTo>
                    <a:pt x="1145" y="4586"/>
                    <a:pt x="3814" y="10463"/>
                    <a:pt x="8450" y="11389"/>
                  </a:cubicBezTo>
                  <a:cubicBezTo>
                    <a:pt x="13696" y="12437"/>
                    <a:pt x="20098" y="12015"/>
                    <a:pt x="23881" y="15798"/>
                  </a:cubicBezTo>
                  <a:cubicBezTo>
                    <a:pt x="31160" y="23077"/>
                    <a:pt x="31203" y="37284"/>
                    <a:pt x="40413" y="41883"/>
                  </a:cubicBezTo>
                </a:path>
              </a:pathLst>
            </a:custGeom>
            <a:noFill/>
            <a:ln cap="flat" cmpd="sng" w="76200">
              <a:solidFill>
                <a:schemeClr val="accent1"/>
              </a:solidFill>
              <a:prstDash val="solid"/>
              <a:round/>
              <a:headEnd len="med" w="med" type="none"/>
              <a:tailEnd len="med" w="med" type="none"/>
            </a:ln>
          </p:spPr>
        </p:sp>
        <p:sp>
          <p:nvSpPr>
            <p:cNvPr id="25" name="Google Shape;25;p4"/>
            <p:cNvSpPr/>
            <p:nvPr/>
          </p:nvSpPr>
          <p:spPr>
            <a:xfrm>
              <a:off x="7990800" y="-45925"/>
              <a:ext cx="1304250" cy="1184850"/>
            </a:xfrm>
            <a:custGeom>
              <a:rect b="b" l="l" r="r" t="t"/>
              <a:pathLst>
                <a:path extrusionOk="0" h="47394" w="52170">
                  <a:moveTo>
                    <a:pt x="0" y="0"/>
                  </a:moveTo>
                  <a:cubicBezTo>
                    <a:pt x="886" y="6207"/>
                    <a:pt x="-1177" y="14894"/>
                    <a:pt x="4041" y="18370"/>
                  </a:cubicBezTo>
                  <a:cubicBezTo>
                    <a:pt x="9458" y="21979"/>
                    <a:pt x="18859" y="17513"/>
                    <a:pt x="23146" y="22411"/>
                  </a:cubicBezTo>
                  <a:cubicBezTo>
                    <a:pt x="27026" y="26844"/>
                    <a:pt x="25224" y="34780"/>
                    <a:pt x="29391" y="38944"/>
                  </a:cubicBezTo>
                  <a:cubicBezTo>
                    <a:pt x="35119" y="44669"/>
                    <a:pt x="44071" y="47394"/>
                    <a:pt x="52170" y="47394"/>
                  </a:cubicBezTo>
                </a:path>
              </a:pathLst>
            </a:custGeom>
            <a:noFill/>
            <a:ln cap="flat" cmpd="sng" w="76200">
              <a:solidFill>
                <a:schemeClr val="accent1"/>
              </a:solidFill>
              <a:prstDash val="solid"/>
              <a:round/>
              <a:headEnd len="med" w="med" type="none"/>
              <a:tailEnd len="med" w="med" type="none"/>
            </a:ln>
          </p:spPr>
        </p:sp>
      </p:grpSp>
      <p:sp>
        <p:nvSpPr>
          <p:cNvPr id="26" name="Google Shape;26;p4"/>
          <p:cNvSpPr/>
          <p:nvPr/>
        </p:nvSpPr>
        <p:spPr>
          <a:xfrm>
            <a:off x="9" y="4561300"/>
            <a:ext cx="1160000" cy="389825"/>
          </a:xfrm>
          <a:custGeom>
            <a:rect b="b" l="l" r="r" t="t"/>
            <a:pathLst>
              <a:path extrusionOk="0" h="15593" w="46400">
                <a:moveTo>
                  <a:pt x="25631" y="0"/>
                </a:moveTo>
                <a:cubicBezTo>
                  <a:pt x="16479" y="0"/>
                  <a:pt x="-3443" y="3202"/>
                  <a:pt x="648" y="11389"/>
                </a:cubicBezTo>
                <a:cubicBezTo>
                  <a:pt x="1739" y="13572"/>
                  <a:pt x="5216" y="13223"/>
                  <a:pt x="7628" y="13594"/>
                </a:cubicBezTo>
                <a:cubicBezTo>
                  <a:pt x="13941" y="14566"/>
                  <a:pt x="20347" y="14935"/>
                  <a:pt x="26733" y="15063"/>
                </a:cubicBezTo>
                <a:cubicBezTo>
                  <a:pt x="33194" y="15192"/>
                  <a:pt x="41957" y="16925"/>
                  <a:pt x="45837" y="11757"/>
                </a:cubicBezTo>
                <a:cubicBezTo>
                  <a:pt x="48958" y="7601"/>
                  <a:pt x="38176" y="2939"/>
                  <a:pt x="32979" y="2939"/>
                </a:cubicBezTo>
              </a:path>
            </a:pathLst>
          </a:custGeom>
          <a:noFill/>
          <a:ln cap="flat" cmpd="sng" w="76200">
            <a:solidFill>
              <a:schemeClr val="accent1"/>
            </a:solidFill>
            <a:prstDash val="solid"/>
            <a:round/>
            <a:headEnd len="med" w="med" type="none"/>
            <a:tailEnd len="med" w="med" type="none"/>
          </a:ln>
        </p:spPr>
      </p:sp>
      <p:grpSp>
        <p:nvGrpSpPr>
          <p:cNvPr id="27" name="Google Shape;27;p4"/>
          <p:cNvGrpSpPr/>
          <p:nvPr/>
        </p:nvGrpSpPr>
        <p:grpSpPr>
          <a:xfrm>
            <a:off x="226509" y="4256868"/>
            <a:ext cx="609011" cy="694247"/>
            <a:chOff x="560275" y="3995400"/>
            <a:chExt cx="459250" cy="523525"/>
          </a:xfrm>
        </p:grpSpPr>
        <p:sp>
          <p:nvSpPr>
            <p:cNvPr id="28" name="Google Shape;28;p4"/>
            <p:cNvSpPr/>
            <p:nvPr/>
          </p:nvSpPr>
          <p:spPr>
            <a:xfrm>
              <a:off x="560275" y="4041325"/>
              <a:ext cx="459250" cy="477600"/>
            </a:xfrm>
            <a:custGeom>
              <a:rect b="b" l="l" r="r" t="t"/>
              <a:pathLst>
                <a:path extrusionOk="0" h="19104" w="18370">
                  <a:moveTo>
                    <a:pt x="0" y="0"/>
                  </a:moveTo>
                  <a:cubicBezTo>
                    <a:pt x="7756" y="4230"/>
                    <a:pt x="14411" y="11207"/>
                    <a:pt x="18370" y="19104"/>
                  </a:cubicBezTo>
                </a:path>
              </a:pathLst>
            </a:custGeom>
            <a:noFill/>
            <a:ln cap="flat" cmpd="sng" w="76200">
              <a:solidFill>
                <a:schemeClr val="accent2"/>
              </a:solidFill>
              <a:prstDash val="solid"/>
              <a:round/>
              <a:headEnd len="med" w="med" type="none"/>
              <a:tailEnd len="med" w="med" type="none"/>
            </a:ln>
          </p:spPr>
        </p:sp>
        <p:sp>
          <p:nvSpPr>
            <p:cNvPr id="29" name="Google Shape;29;p4"/>
            <p:cNvSpPr/>
            <p:nvPr/>
          </p:nvSpPr>
          <p:spPr>
            <a:xfrm>
              <a:off x="597025" y="3995400"/>
              <a:ext cx="312275" cy="431675"/>
            </a:xfrm>
            <a:custGeom>
              <a:rect b="b" l="l" r="r" t="t"/>
              <a:pathLst>
                <a:path extrusionOk="0" h="17267" w="12491">
                  <a:moveTo>
                    <a:pt x="12491" y="0"/>
                  </a:moveTo>
                  <a:cubicBezTo>
                    <a:pt x="9041" y="6210"/>
                    <a:pt x="2245" y="10527"/>
                    <a:pt x="0" y="17267"/>
                  </a:cubicBezTo>
                </a:path>
              </a:pathLst>
            </a:custGeom>
            <a:noFill/>
            <a:ln cap="flat" cmpd="sng" w="76200">
              <a:solidFill>
                <a:schemeClr val="accent2"/>
              </a:solidFill>
              <a:prstDash val="solid"/>
              <a:round/>
              <a:headEnd len="med" w="med" type="none"/>
              <a:tailEnd len="med" w="med" type="none"/>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720000" y="44627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5"/>
          <p:cNvSpPr txBox="1"/>
          <p:nvPr>
            <p:ph idx="1" type="subTitle"/>
          </p:nvPr>
        </p:nvSpPr>
        <p:spPr>
          <a:xfrm>
            <a:off x="1867775" y="3740725"/>
            <a:ext cx="6563100" cy="7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 name="Google Shape;33;p5"/>
          <p:cNvSpPr txBox="1"/>
          <p:nvPr>
            <p:ph idx="2" type="subTitle"/>
          </p:nvPr>
        </p:nvSpPr>
        <p:spPr>
          <a:xfrm>
            <a:off x="1867775" y="2134850"/>
            <a:ext cx="6563100" cy="7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 name="Google Shape;34;p5"/>
          <p:cNvSpPr txBox="1"/>
          <p:nvPr>
            <p:ph idx="3" type="subTitle"/>
          </p:nvPr>
        </p:nvSpPr>
        <p:spPr>
          <a:xfrm>
            <a:off x="1867775" y="1575950"/>
            <a:ext cx="65631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 name="Google Shape;35;p5"/>
          <p:cNvSpPr txBox="1"/>
          <p:nvPr>
            <p:ph idx="4" type="subTitle"/>
          </p:nvPr>
        </p:nvSpPr>
        <p:spPr>
          <a:xfrm>
            <a:off x="1867775" y="3181825"/>
            <a:ext cx="65631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 name="Google Shape;36;p5"/>
          <p:cNvSpPr/>
          <p:nvPr/>
        </p:nvSpPr>
        <p:spPr>
          <a:xfrm>
            <a:off x="8015747" y="-78700"/>
            <a:ext cx="1325300" cy="1144550"/>
          </a:xfrm>
          <a:custGeom>
            <a:rect b="b" l="l" r="r" t="t"/>
            <a:pathLst>
              <a:path extrusionOk="0" h="45782" w="53012">
                <a:moveTo>
                  <a:pt x="11071" y="0"/>
                </a:moveTo>
                <a:cubicBezTo>
                  <a:pt x="5227" y="1670"/>
                  <a:pt x="-2502" y="10056"/>
                  <a:pt x="869" y="15114"/>
                </a:cubicBezTo>
                <a:cubicBezTo>
                  <a:pt x="4149" y="20035"/>
                  <a:pt x="12119" y="19356"/>
                  <a:pt x="16739" y="23049"/>
                </a:cubicBezTo>
                <a:cubicBezTo>
                  <a:pt x="22695" y="27810"/>
                  <a:pt x="22663" y="37735"/>
                  <a:pt x="28452" y="42697"/>
                </a:cubicBezTo>
                <a:cubicBezTo>
                  <a:pt x="34704" y="48055"/>
                  <a:pt x="47190" y="45875"/>
                  <a:pt x="53012" y="40053"/>
                </a:cubicBezTo>
              </a:path>
            </a:pathLst>
          </a:custGeom>
          <a:noFill/>
          <a:ln cap="flat" cmpd="sng" w="76200">
            <a:solidFill>
              <a:schemeClr val="dk2"/>
            </a:solidFill>
            <a:prstDash val="solid"/>
            <a:round/>
            <a:headEnd len="med" w="med" type="none"/>
            <a:tailEnd len="med" w="med" type="none"/>
          </a:ln>
        </p:spPr>
      </p:sp>
      <p:sp>
        <p:nvSpPr>
          <p:cNvPr id="37" name="Google Shape;37;p5"/>
          <p:cNvSpPr/>
          <p:nvPr/>
        </p:nvSpPr>
        <p:spPr>
          <a:xfrm>
            <a:off x="8507872" y="-78700"/>
            <a:ext cx="747650" cy="680775"/>
          </a:xfrm>
          <a:custGeom>
            <a:rect b="b" l="l" r="r" t="t"/>
            <a:pathLst>
              <a:path extrusionOk="0" h="27231" w="29906">
                <a:moveTo>
                  <a:pt x="6857" y="0"/>
                </a:moveTo>
                <a:cubicBezTo>
                  <a:pt x="3440" y="1140"/>
                  <a:pt x="-1419" y="5602"/>
                  <a:pt x="434" y="8691"/>
                </a:cubicBezTo>
                <a:cubicBezTo>
                  <a:pt x="1782" y="10938"/>
                  <a:pt x="4811" y="11587"/>
                  <a:pt x="6857" y="13225"/>
                </a:cubicBezTo>
                <a:cubicBezTo>
                  <a:pt x="11188" y="16692"/>
                  <a:pt x="12621" y="23319"/>
                  <a:pt x="17437" y="26072"/>
                </a:cubicBezTo>
                <a:cubicBezTo>
                  <a:pt x="21126" y="28181"/>
                  <a:pt x="28007" y="27228"/>
                  <a:pt x="29906" y="23427"/>
                </a:cubicBezTo>
              </a:path>
            </a:pathLst>
          </a:custGeom>
          <a:noFill/>
          <a:ln cap="flat" cmpd="sng" w="76200">
            <a:solidFill>
              <a:schemeClr val="dk2"/>
            </a:solidFill>
            <a:prstDash val="solid"/>
            <a:round/>
            <a:headEnd len="med" w="med" type="none"/>
            <a:tailEnd len="med" w="med" type="none"/>
          </a:ln>
        </p:spPr>
      </p:sp>
      <p:sp>
        <p:nvSpPr>
          <p:cNvPr id="38" name="Google Shape;38;p5"/>
          <p:cNvSpPr/>
          <p:nvPr/>
        </p:nvSpPr>
        <p:spPr>
          <a:xfrm>
            <a:off x="8955075" y="-28350"/>
            <a:ext cx="198375" cy="264500"/>
          </a:xfrm>
          <a:custGeom>
            <a:rect b="b" l="l" r="r" t="t"/>
            <a:pathLst>
              <a:path extrusionOk="0" h="10580" w="7935">
                <a:moveTo>
                  <a:pt x="0" y="0"/>
                </a:moveTo>
                <a:cubicBezTo>
                  <a:pt x="0" y="4408"/>
                  <a:pt x="3527" y="10580"/>
                  <a:pt x="7935" y="10580"/>
                </a:cubicBezTo>
              </a:path>
            </a:pathLst>
          </a:custGeom>
          <a:noFill/>
          <a:ln cap="flat" cmpd="sng" w="76200">
            <a:solidFill>
              <a:schemeClr val="dk2"/>
            </a:solidFill>
            <a:prstDash val="solid"/>
            <a:round/>
            <a:headEnd len="med" w="med" type="none"/>
            <a:tailEnd len="med" w="med" type="none"/>
          </a:ln>
        </p:spPr>
      </p:sp>
      <p:grpSp>
        <p:nvGrpSpPr>
          <p:cNvPr id="39" name="Google Shape;39;p5"/>
          <p:cNvGrpSpPr/>
          <p:nvPr/>
        </p:nvGrpSpPr>
        <p:grpSpPr>
          <a:xfrm>
            <a:off x="7692275" y="3740725"/>
            <a:ext cx="1214550" cy="1347046"/>
            <a:chOff x="7683100" y="3661100"/>
            <a:chExt cx="1214550" cy="1347046"/>
          </a:xfrm>
        </p:grpSpPr>
        <p:sp>
          <p:nvSpPr>
            <p:cNvPr id="40" name="Google Shape;40;p5"/>
            <p:cNvSpPr/>
            <p:nvPr/>
          </p:nvSpPr>
          <p:spPr>
            <a:xfrm>
              <a:off x="7755650" y="3740725"/>
              <a:ext cx="1142000" cy="1173275"/>
            </a:xfrm>
            <a:custGeom>
              <a:rect b="b" l="l" r="r" t="t"/>
              <a:pathLst>
                <a:path extrusionOk="0" h="46931" w="45680">
                  <a:moveTo>
                    <a:pt x="0" y="45006"/>
                  </a:moveTo>
                  <a:cubicBezTo>
                    <a:pt x="12901" y="48231"/>
                    <a:pt x="30555" y="48218"/>
                    <a:pt x="39311" y="38209"/>
                  </a:cubicBezTo>
                  <a:cubicBezTo>
                    <a:pt x="47711" y="28607"/>
                    <a:pt x="48515" y="5712"/>
                    <a:pt x="37107" y="0"/>
                  </a:cubicBezTo>
                </a:path>
              </a:pathLst>
            </a:custGeom>
            <a:noFill/>
            <a:ln cap="flat" cmpd="sng" w="76200">
              <a:solidFill>
                <a:schemeClr val="accent1"/>
              </a:solidFill>
              <a:prstDash val="solid"/>
              <a:round/>
              <a:headEnd len="med" w="med" type="none"/>
              <a:tailEnd len="med" w="med" type="none"/>
            </a:ln>
          </p:spPr>
        </p:sp>
        <p:grpSp>
          <p:nvGrpSpPr>
            <p:cNvPr id="41" name="Google Shape;41;p5"/>
            <p:cNvGrpSpPr/>
            <p:nvPr/>
          </p:nvGrpSpPr>
          <p:grpSpPr>
            <a:xfrm>
              <a:off x="8610725" y="3661100"/>
              <a:ext cx="220450" cy="253750"/>
              <a:chOff x="8592375" y="3653475"/>
              <a:chExt cx="220450" cy="253750"/>
            </a:xfrm>
          </p:grpSpPr>
          <p:sp>
            <p:nvSpPr>
              <p:cNvPr id="42" name="Google Shape;42;p5"/>
              <p:cNvSpPr/>
              <p:nvPr/>
            </p:nvSpPr>
            <p:spPr>
              <a:xfrm>
                <a:off x="8629150" y="3737300"/>
                <a:ext cx="59700" cy="169925"/>
              </a:xfrm>
              <a:custGeom>
                <a:rect b="b" l="l" r="r" t="t"/>
                <a:pathLst>
                  <a:path extrusionOk="0" h="6797" w="2388">
                    <a:moveTo>
                      <a:pt x="2388" y="6797"/>
                    </a:moveTo>
                    <a:cubicBezTo>
                      <a:pt x="1442" y="4590"/>
                      <a:pt x="1073" y="2148"/>
                      <a:pt x="0" y="0"/>
                    </a:cubicBezTo>
                  </a:path>
                </a:pathLst>
              </a:custGeom>
              <a:noFill/>
              <a:ln cap="flat" cmpd="sng" w="76200">
                <a:solidFill>
                  <a:schemeClr val="accent1"/>
                </a:solidFill>
                <a:prstDash val="solid"/>
                <a:round/>
                <a:headEnd len="med" w="med" type="none"/>
                <a:tailEnd len="med" w="med" type="none"/>
              </a:ln>
            </p:spPr>
          </p:sp>
          <p:sp>
            <p:nvSpPr>
              <p:cNvPr id="43" name="Google Shape;43;p5"/>
              <p:cNvSpPr/>
              <p:nvPr/>
            </p:nvSpPr>
            <p:spPr>
              <a:xfrm>
                <a:off x="8592375" y="3653475"/>
                <a:ext cx="220450" cy="87250"/>
              </a:xfrm>
              <a:custGeom>
                <a:rect b="b" l="l" r="r" t="t"/>
                <a:pathLst>
                  <a:path extrusionOk="0" h="3490" w="8818">
                    <a:moveTo>
                      <a:pt x="0" y="3490"/>
                    </a:moveTo>
                    <a:cubicBezTo>
                      <a:pt x="2764" y="1956"/>
                      <a:pt x="5751" y="768"/>
                      <a:pt x="8818" y="0"/>
                    </a:cubicBezTo>
                  </a:path>
                </a:pathLst>
              </a:custGeom>
              <a:noFill/>
              <a:ln cap="flat" cmpd="sng" w="76200">
                <a:solidFill>
                  <a:schemeClr val="accent1"/>
                </a:solidFill>
                <a:prstDash val="solid"/>
                <a:round/>
                <a:headEnd len="med" w="med" type="none"/>
                <a:tailEnd len="med" w="med" type="none"/>
              </a:ln>
            </p:spPr>
          </p:sp>
        </p:grpSp>
        <p:grpSp>
          <p:nvGrpSpPr>
            <p:cNvPr id="44" name="Google Shape;44;p5"/>
            <p:cNvGrpSpPr/>
            <p:nvPr/>
          </p:nvGrpSpPr>
          <p:grpSpPr>
            <a:xfrm>
              <a:off x="7683100" y="4764750"/>
              <a:ext cx="169925" cy="243396"/>
              <a:chOff x="7664725" y="4743050"/>
              <a:chExt cx="169925" cy="243396"/>
            </a:xfrm>
          </p:grpSpPr>
          <p:sp>
            <p:nvSpPr>
              <p:cNvPr id="45" name="Google Shape;45;p5"/>
              <p:cNvSpPr/>
              <p:nvPr/>
            </p:nvSpPr>
            <p:spPr>
              <a:xfrm>
                <a:off x="7673915" y="4802746"/>
                <a:ext cx="133175" cy="183700"/>
              </a:xfrm>
              <a:custGeom>
                <a:rect b="b" l="l" r="r" t="t"/>
                <a:pathLst>
                  <a:path extrusionOk="0" h="7348" w="5327">
                    <a:moveTo>
                      <a:pt x="0" y="0"/>
                    </a:moveTo>
                    <a:cubicBezTo>
                      <a:pt x="1557" y="2594"/>
                      <a:pt x="3976" y="4641"/>
                      <a:pt x="5327" y="7348"/>
                    </a:cubicBezTo>
                  </a:path>
                </a:pathLst>
              </a:custGeom>
              <a:noFill/>
              <a:ln cap="flat" cmpd="sng" w="76200">
                <a:solidFill>
                  <a:schemeClr val="accent1"/>
                </a:solidFill>
                <a:prstDash val="solid"/>
                <a:round/>
                <a:headEnd len="med" w="med" type="none"/>
                <a:tailEnd len="med" w="med" type="none"/>
              </a:ln>
            </p:spPr>
          </p:sp>
          <p:sp>
            <p:nvSpPr>
              <p:cNvPr id="46" name="Google Shape;46;p5"/>
              <p:cNvSpPr/>
              <p:nvPr/>
            </p:nvSpPr>
            <p:spPr>
              <a:xfrm>
                <a:off x="7664725" y="4743050"/>
                <a:ext cx="169925" cy="105625"/>
              </a:xfrm>
              <a:custGeom>
                <a:rect b="b" l="l" r="r" t="t"/>
                <a:pathLst>
                  <a:path extrusionOk="0" h="4225" w="6797">
                    <a:moveTo>
                      <a:pt x="0" y="4225"/>
                    </a:moveTo>
                    <a:cubicBezTo>
                      <a:pt x="2385" y="3031"/>
                      <a:pt x="4320" y="990"/>
                      <a:pt x="6797" y="0"/>
                    </a:cubicBezTo>
                  </a:path>
                </a:pathLst>
              </a:custGeom>
              <a:noFill/>
              <a:ln cap="flat" cmpd="sng" w="76200">
                <a:solidFill>
                  <a:schemeClr val="accent1"/>
                </a:solidFill>
                <a:prstDash val="solid"/>
                <a:round/>
                <a:headEnd len="med" w="med" type="none"/>
                <a:tailEnd len="med" w="med" type="none"/>
              </a:ln>
            </p:spPr>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9" name="Google Shape;49;p6"/>
          <p:cNvGrpSpPr/>
          <p:nvPr/>
        </p:nvGrpSpPr>
        <p:grpSpPr>
          <a:xfrm>
            <a:off x="8142884" y="-203900"/>
            <a:ext cx="1303050" cy="1268975"/>
            <a:chOff x="8142884" y="-203900"/>
            <a:chExt cx="1303050" cy="1268975"/>
          </a:xfrm>
        </p:grpSpPr>
        <p:sp>
          <p:nvSpPr>
            <p:cNvPr id="50" name="Google Shape;50;p6"/>
            <p:cNvSpPr/>
            <p:nvPr/>
          </p:nvSpPr>
          <p:spPr>
            <a:xfrm>
              <a:off x="8642925" y="-64300"/>
              <a:ext cx="578625" cy="443150"/>
            </a:xfrm>
            <a:custGeom>
              <a:rect b="b" l="l" r="r" t="t"/>
              <a:pathLst>
                <a:path extrusionOk="0" h="17726" w="23145">
                  <a:moveTo>
                    <a:pt x="0" y="0"/>
                  </a:moveTo>
                  <a:cubicBezTo>
                    <a:pt x="597" y="3587"/>
                    <a:pt x="5142" y="5144"/>
                    <a:pt x="7715" y="7715"/>
                  </a:cubicBezTo>
                  <a:cubicBezTo>
                    <a:pt x="10666" y="10664"/>
                    <a:pt x="12177" y="15198"/>
                    <a:pt x="15798" y="17268"/>
                  </a:cubicBezTo>
                  <a:cubicBezTo>
                    <a:pt x="17966" y="18507"/>
                    <a:pt x="20911" y="16915"/>
                    <a:pt x="23145" y="15798"/>
                  </a:cubicBezTo>
                </a:path>
              </a:pathLst>
            </a:custGeom>
            <a:noFill/>
            <a:ln cap="flat" cmpd="sng" w="76200">
              <a:solidFill>
                <a:schemeClr val="accent1"/>
              </a:solidFill>
              <a:prstDash val="solid"/>
              <a:round/>
              <a:headEnd len="med" w="med" type="none"/>
              <a:tailEnd len="med" w="med" type="none"/>
            </a:ln>
          </p:spPr>
        </p:sp>
        <p:sp>
          <p:nvSpPr>
            <p:cNvPr id="51" name="Google Shape;51;p6"/>
            <p:cNvSpPr/>
            <p:nvPr/>
          </p:nvSpPr>
          <p:spPr>
            <a:xfrm>
              <a:off x="8418559" y="-203900"/>
              <a:ext cx="1027375" cy="890775"/>
            </a:xfrm>
            <a:custGeom>
              <a:rect b="b" l="l" r="r" t="t"/>
              <a:pathLst>
                <a:path extrusionOk="0" h="35631" w="41095">
                  <a:moveTo>
                    <a:pt x="1050" y="0"/>
                  </a:moveTo>
                  <a:cubicBezTo>
                    <a:pt x="1938" y="4445"/>
                    <a:pt x="-1345" y="9539"/>
                    <a:pt x="682" y="13593"/>
                  </a:cubicBezTo>
                  <a:cubicBezTo>
                    <a:pt x="2232" y="16693"/>
                    <a:pt x="6727" y="17025"/>
                    <a:pt x="9500" y="19104"/>
                  </a:cubicBezTo>
                  <a:cubicBezTo>
                    <a:pt x="13147" y="21838"/>
                    <a:pt x="13257" y="27639"/>
                    <a:pt x="16480" y="30861"/>
                  </a:cubicBezTo>
                  <a:cubicBezTo>
                    <a:pt x="22284" y="36662"/>
                    <a:pt x="37429" y="37835"/>
                    <a:pt x="41095" y="30493"/>
                  </a:cubicBezTo>
                </a:path>
              </a:pathLst>
            </a:custGeom>
            <a:noFill/>
            <a:ln cap="flat" cmpd="sng" w="76200">
              <a:solidFill>
                <a:schemeClr val="accent1"/>
              </a:solidFill>
              <a:prstDash val="solid"/>
              <a:round/>
              <a:headEnd len="med" w="med" type="none"/>
              <a:tailEnd len="med" w="med" type="none"/>
            </a:ln>
          </p:spPr>
        </p:sp>
        <p:sp>
          <p:nvSpPr>
            <p:cNvPr id="52" name="Google Shape;52;p6"/>
            <p:cNvSpPr/>
            <p:nvPr/>
          </p:nvSpPr>
          <p:spPr>
            <a:xfrm>
              <a:off x="8142884" y="-12850"/>
              <a:ext cx="1142975" cy="1077925"/>
            </a:xfrm>
            <a:custGeom>
              <a:rect b="b" l="l" r="r" t="t"/>
              <a:pathLst>
                <a:path extrusionOk="0" h="43117" w="45719">
                  <a:moveTo>
                    <a:pt x="162" y="0"/>
                  </a:moveTo>
                  <a:cubicBezTo>
                    <a:pt x="-485" y="7766"/>
                    <a:pt x="4950" y="16719"/>
                    <a:pt x="11919" y="20206"/>
                  </a:cubicBezTo>
                  <a:cubicBezTo>
                    <a:pt x="17706" y="23101"/>
                    <a:pt x="17430" y="32052"/>
                    <a:pt x="21471" y="37106"/>
                  </a:cubicBezTo>
                  <a:cubicBezTo>
                    <a:pt x="26547" y="43454"/>
                    <a:pt x="39972" y="45425"/>
                    <a:pt x="45719" y="39678"/>
                  </a:cubicBezTo>
                </a:path>
              </a:pathLst>
            </a:custGeom>
            <a:noFill/>
            <a:ln cap="flat" cmpd="sng" w="76200">
              <a:solidFill>
                <a:schemeClr val="accent1"/>
              </a:solidFill>
              <a:prstDash val="solid"/>
              <a:round/>
              <a:headEnd len="med" w="med" type="none"/>
              <a:tailEnd len="med" w="med" type="none"/>
            </a:ln>
          </p:spPr>
        </p:sp>
      </p:grpSp>
      <p:grpSp>
        <p:nvGrpSpPr>
          <p:cNvPr id="53" name="Google Shape;53;p6"/>
          <p:cNvGrpSpPr/>
          <p:nvPr/>
        </p:nvGrpSpPr>
        <p:grpSpPr>
          <a:xfrm rot="493300">
            <a:off x="8286420" y="4186107"/>
            <a:ext cx="578775" cy="835781"/>
            <a:chOff x="4923025" y="2808725"/>
            <a:chExt cx="578788" cy="835800"/>
          </a:xfrm>
        </p:grpSpPr>
        <p:cxnSp>
          <p:nvCxnSpPr>
            <p:cNvPr id="54" name="Google Shape;54;p6"/>
            <p:cNvCxnSpPr/>
            <p:nvPr/>
          </p:nvCxnSpPr>
          <p:spPr>
            <a:xfrm flipH="1" rot="10800000">
              <a:off x="5088413" y="2808725"/>
              <a:ext cx="413400" cy="835800"/>
            </a:xfrm>
            <a:prstGeom prst="straightConnector1">
              <a:avLst/>
            </a:prstGeom>
            <a:noFill/>
            <a:ln cap="flat" cmpd="sng" w="76200">
              <a:solidFill>
                <a:schemeClr val="lt2"/>
              </a:solidFill>
              <a:prstDash val="solid"/>
              <a:round/>
              <a:headEnd len="med" w="med" type="none"/>
              <a:tailEnd len="med" w="med" type="none"/>
            </a:ln>
          </p:spPr>
        </p:cxnSp>
        <p:cxnSp>
          <p:nvCxnSpPr>
            <p:cNvPr id="55" name="Google Shape;55;p6"/>
            <p:cNvCxnSpPr/>
            <p:nvPr/>
          </p:nvCxnSpPr>
          <p:spPr>
            <a:xfrm rot="10800000">
              <a:off x="4923025" y="3515825"/>
              <a:ext cx="206700" cy="128700"/>
            </a:xfrm>
            <a:prstGeom prst="straightConnector1">
              <a:avLst/>
            </a:prstGeom>
            <a:noFill/>
            <a:ln cap="flat" cmpd="sng" w="76200">
              <a:solidFill>
                <a:schemeClr val="lt2"/>
              </a:solidFill>
              <a:prstDash val="solid"/>
              <a:round/>
              <a:headEnd len="med" w="med" type="none"/>
              <a:tailEnd len="med" w="med" type="none"/>
            </a:ln>
          </p:spPr>
        </p:cxnSp>
      </p:grpSp>
      <p:grpSp>
        <p:nvGrpSpPr>
          <p:cNvPr id="56" name="Google Shape;56;p6"/>
          <p:cNvGrpSpPr/>
          <p:nvPr/>
        </p:nvGrpSpPr>
        <p:grpSpPr>
          <a:xfrm>
            <a:off x="192875" y="-27550"/>
            <a:ext cx="152400" cy="1989300"/>
            <a:chOff x="192875" y="-27550"/>
            <a:chExt cx="152400" cy="1989300"/>
          </a:xfrm>
        </p:grpSpPr>
        <p:cxnSp>
          <p:nvCxnSpPr>
            <p:cNvPr id="57" name="Google Shape;57;p6"/>
            <p:cNvCxnSpPr/>
            <p:nvPr/>
          </p:nvCxnSpPr>
          <p:spPr>
            <a:xfrm>
              <a:off x="192875" y="-27550"/>
              <a:ext cx="0" cy="1836900"/>
            </a:xfrm>
            <a:prstGeom prst="straightConnector1">
              <a:avLst/>
            </a:prstGeom>
            <a:noFill/>
            <a:ln cap="flat" cmpd="sng" w="76200">
              <a:solidFill>
                <a:schemeClr val="accent2"/>
              </a:solidFill>
              <a:prstDash val="solid"/>
              <a:round/>
              <a:headEnd len="med" w="med" type="none"/>
              <a:tailEnd len="med" w="med" type="none"/>
            </a:ln>
          </p:spPr>
        </p:cxnSp>
        <p:cxnSp>
          <p:nvCxnSpPr>
            <p:cNvPr id="58" name="Google Shape;58;p6"/>
            <p:cNvCxnSpPr/>
            <p:nvPr/>
          </p:nvCxnSpPr>
          <p:spPr>
            <a:xfrm>
              <a:off x="345275" y="124850"/>
              <a:ext cx="0" cy="1836900"/>
            </a:xfrm>
            <a:prstGeom prst="straightConnector1">
              <a:avLst/>
            </a:prstGeom>
            <a:noFill/>
            <a:ln cap="flat" cmpd="sng" w="76200">
              <a:solidFill>
                <a:schemeClr val="accent2"/>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7"/>
          <p:cNvSpPr txBox="1"/>
          <p:nvPr>
            <p:ph type="title"/>
          </p:nvPr>
        </p:nvSpPr>
        <p:spPr>
          <a:xfrm>
            <a:off x="713225" y="445025"/>
            <a:ext cx="380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7"/>
          <p:cNvSpPr txBox="1"/>
          <p:nvPr>
            <p:ph idx="1" type="subTitle"/>
          </p:nvPr>
        </p:nvSpPr>
        <p:spPr>
          <a:xfrm>
            <a:off x="713225" y="1666499"/>
            <a:ext cx="3804900" cy="181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62" name="Google Shape;62;p7"/>
          <p:cNvSpPr/>
          <p:nvPr>
            <p:ph idx="2" type="pic"/>
          </p:nvPr>
        </p:nvSpPr>
        <p:spPr>
          <a:xfrm>
            <a:off x="4801750" y="727375"/>
            <a:ext cx="3629100" cy="3876600"/>
          </a:xfrm>
          <a:prstGeom prst="parallelogram">
            <a:avLst>
              <a:gd fmla="val 25000" name="adj"/>
            </a:avLst>
          </a:prstGeom>
          <a:noFill/>
          <a:ln>
            <a:noFill/>
          </a:ln>
          <a:effectLst>
            <a:outerShdw rotWithShape="0" algn="bl" dir="13500000" dist="400050">
              <a:schemeClr val="lt2"/>
            </a:outerShdw>
          </a:effectLst>
        </p:spPr>
      </p:sp>
      <p:grpSp>
        <p:nvGrpSpPr>
          <p:cNvPr id="63" name="Google Shape;63;p7"/>
          <p:cNvGrpSpPr/>
          <p:nvPr/>
        </p:nvGrpSpPr>
        <p:grpSpPr>
          <a:xfrm rot="-333554">
            <a:off x="8144761" y="4413100"/>
            <a:ext cx="1398578" cy="1096663"/>
            <a:chOff x="7053195" y="3530069"/>
            <a:chExt cx="2210225" cy="1732825"/>
          </a:xfrm>
        </p:grpSpPr>
        <p:sp>
          <p:nvSpPr>
            <p:cNvPr id="64" name="Google Shape;64;p7"/>
            <p:cNvSpPr/>
            <p:nvPr/>
          </p:nvSpPr>
          <p:spPr>
            <a:xfrm>
              <a:off x="7889970" y="4124653"/>
              <a:ext cx="536675" cy="480800"/>
            </a:xfrm>
            <a:custGeom>
              <a:rect b="b" l="l" r="r" t="t"/>
              <a:pathLst>
                <a:path extrusionOk="0" h="19232" w="21467">
                  <a:moveTo>
                    <a:pt x="13717" y="983"/>
                  </a:moveTo>
                  <a:cubicBezTo>
                    <a:pt x="10151" y="-801"/>
                    <a:pt x="4354" y="-2"/>
                    <a:pt x="1961" y="3187"/>
                  </a:cubicBezTo>
                  <a:cubicBezTo>
                    <a:pt x="-1253" y="7472"/>
                    <a:pt x="-403" y="18228"/>
                    <a:pt x="4900" y="18985"/>
                  </a:cubicBezTo>
                  <a:cubicBezTo>
                    <a:pt x="10619" y="19801"/>
                    <a:pt x="18790" y="18050"/>
                    <a:pt x="21065" y="12740"/>
                  </a:cubicBezTo>
                  <a:cubicBezTo>
                    <a:pt x="22966" y="8304"/>
                    <a:pt x="17441" y="983"/>
                    <a:pt x="12615" y="983"/>
                  </a:cubicBezTo>
                </a:path>
              </a:pathLst>
            </a:custGeom>
            <a:noFill/>
            <a:ln cap="flat" cmpd="sng" w="76200">
              <a:solidFill>
                <a:schemeClr val="accent1"/>
              </a:solidFill>
              <a:prstDash val="solid"/>
              <a:round/>
              <a:headEnd len="med" w="med" type="none"/>
              <a:tailEnd len="med" w="med" type="none"/>
            </a:ln>
          </p:spPr>
        </p:sp>
        <p:sp>
          <p:nvSpPr>
            <p:cNvPr id="65" name="Google Shape;65;p7"/>
            <p:cNvSpPr/>
            <p:nvPr/>
          </p:nvSpPr>
          <p:spPr>
            <a:xfrm>
              <a:off x="7425767" y="3805614"/>
              <a:ext cx="1451775" cy="1181700"/>
            </a:xfrm>
            <a:custGeom>
              <a:rect b="b" l="l" r="r" t="t"/>
              <a:pathLst>
                <a:path extrusionOk="0" h="47268" w="58071">
                  <a:moveTo>
                    <a:pt x="37061" y="885"/>
                  </a:moveTo>
                  <a:cubicBezTo>
                    <a:pt x="25126" y="-440"/>
                    <a:pt x="8998" y="-1373"/>
                    <a:pt x="1792" y="8233"/>
                  </a:cubicBezTo>
                  <a:cubicBezTo>
                    <a:pt x="-1592" y="12744"/>
                    <a:pt x="744" y="19783"/>
                    <a:pt x="2526" y="25133"/>
                  </a:cubicBezTo>
                  <a:cubicBezTo>
                    <a:pt x="5008" y="32586"/>
                    <a:pt x="7411" y="42292"/>
                    <a:pt x="14650" y="45340"/>
                  </a:cubicBezTo>
                  <a:cubicBezTo>
                    <a:pt x="24596" y="49528"/>
                    <a:pt x="37462" y="45915"/>
                    <a:pt x="46614" y="40196"/>
                  </a:cubicBezTo>
                  <a:cubicBezTo>
                    <a:pt x="50659" y="37669"/>
                    <a:pt x="55957" y="35230"/>
                    <a:pt x="57268" y="30644"/>
                  </a:cubicBezTo>
                  <a:cubicBezTo>
                    <a:pt x="59243" y="23733"/>
                    <a:pt x="57176" y="15764"/>
                    <a:pt x="53961" y="9335"/>
                  </a:cubicBezTo>
                  <a:cubicBezTo>
                    <a:pt x="50422" y="2257"/>
                    <a:pt x="39832" y="518"/>
                    <a:pt x="31918" y="518"/>
                  </a:cubicBezTo>
                </a:path>
              </a:pathLst>
            </a:custGeom>
            <a:noFill/>
            <a:ln cap="flat" cmpd="sng" w="76200">
              <a:solidFill>
                <a:schemeClr val="accent1"/>
              </a:solidFill>
              <a:prstDash val="solid"/>
              <a:round/>
              <a:headEnd len="med" w="med" type="none"/>
              <a:tailEnd len="med" w="med" type="none"/>
            </a:ln>
          </p:spPr>
        </p:sp>
        <p:sp>
          <p:nvSpPr>
            <p:cNvPr id="66" name="Google Shape;66;p7"/>
            <p:cNvSpPr/>
            <p:nvPr/>
          </p:nvSpPr>
          <p:spPr>
            <a:xfrm>
              <a:off x="7053195" y="3530069"/>
              <a:ext cx="2210225" cy="1732825"/>
            </a:xfrm>
            <a:custGeom>
              <a:rect b="b" l="l" r="r" t="t"/>
              <a:pathLst>
                <a:path extrusionOk="0" h="69313" w="88409">
                  <a:moveTo>
                    <a:pt x="27365" y="109"/>
                  </a:moveTo>
                  <a:cubicBezTo>
                    <a:pt x="17651" y="109"/>
                    <a:pt x="6853" y="7307"/>
                    <a:pt x="3117" y="16274"/>
                  </a:cubicBezTo>
                  <a:cubicBezTo>
                    <a:pt x="-2266" y="29193"/>
                    <a:pt x="-201" y="45638"/>
                    <a:pt x="6056" y="58157"/>
                  </a:cubicBezTo>
                  <a:cubicBezTo>
                    <a:pt x="7648" y="61341"/>
                    <a:pt x="9684" y="65042"/>
                    <a:pt x="13037" y="66240"/>
                  </a:cubicBezTo>
                  <a:cubicBezTo>
                    <a:pt x="16383" y="67435"/>
                    <a:pt x="20192" y="65990"/>
                    <a:pt x="23691" y="66607"/>
                  </a:cubicBezTo>
                  <a:cubicBezTo>
                    <a:pt x="37834" y="69102"/>
                    <a:pt x="55188" y="72287"/>
                    <a:pt x="66676" y="63668"/>
                  </a:cubicBezTo>
                  <a:cubicBezTo>
                    <a:pt x="70703" y="60647"/>
                    <a:pt x="73209" y="56004"/>
                    <a:pt x="76596" y="52279"/>
                  </a:cubicBezTo>
                  <a:cubicBezTo>
                    <a:pt x="79627" y="48945"/>
                    <a:pt x="85277" y="47427"/>
                    <a:pt x="86515" y="43094"/>
                  </a:cubicBezTo>
                  <a:cubicBezTo>
                    <a:pt x="89117" y="33990"/>
                    <a:pt x="89447" y="22510"/>
                    <a:pt x="83944" y="14805"/>
                  </a:cubicBezTo>
                  <a:cubicBezTo>
                    <a:pt x="72205" y="-1631"/>
                    <a:pt x="45358" y="109"/>
                    <a:pt x="25161" y="109"/>
                  </a:cubicBezTo>
                </a:path>
              </a:pathLst>
            </a:custGeom>
            <a:noFill/>
            <a:ln cap="flat" cmpd="sng" w="76200">
              <a:solidFill>
                <a:schemeClr val="accent1"/>
              </a:solidFill>
              <a:prstDash val="solid"/>
              <a:round/>
              <a:headEnd len="med" w="med" type="none"/>
              <a:tailEnd len="med" w="med" type="none"/>
            </a:ln>
          </p:spPr>
        </p:sp>
      </p:grpSp>
      <p:grpSp>
        <p:nvGrpSpPr>
          <p:cNvPr id="67" name="Google Shape;67;p7"/>
          <p:cNvGrpSpPr/>
          <p:nvPr/>
        </p:nvGrpSpPr>
        <p:grpSpPr>
          <a:xfrm flipH="1" rot="-205370">
            <a:off x="8519875" y="3228375"/>
            <a:ext cx="397795" cy="1697136"/>
            <a:chOff x="8612962" y="3527653"/>
            <a:chExt cx="312912" cy="1524991"/>
          </a:xfrm>
        </p:grpSpPr>
        <p:sp>
          <p:nvSpPr>
            <p:cNvPr id="68" name="Google Shape;68;p7"/>
            <p:cNvSpPr/>
            <p:nvPr/>
          </p:nvSpPr>
          <p:spPr>
            <a:xfrm rot="297380">
              <a:off x="8789491" y="3526976"/>
              <a:ext cx="46327" cy="1432881"/>
            </a:xfrm>
            <a:custGeom>
              <a:rect b="b" l="l" r="r" t="t"/>
              <a:pathLst>
                <a:path extrusionOk="0" h="57313" w="1853">
                  <a:moveTo>
                    <a:pt x="1853" y="0"/>
                  </a:moveTo>
                  <a:cubicBezTo>
                    <a:pt x="-47" y="19019"/>
                    <a:pt x="16" y="38199"/>
                    <a:pt x="16" y="57313"/>
                  </a:cubicBezTo>
                </a:path>
              </a:pathLst>
            </a:custGeom>
            <a:noFill/>
            <a:ln cap="flat" cmpd="sng" w="76200">
              <a:solidFill>
                <a:schemeClr val="accent2"/>
              </a:solidFill>
              <a:prstDash val="solid"/>
              <a:round/>
              <a:headEnd len="med" w="med" type="none"/>
              <a:tailEnd len="med" w="med" type="none"/>
            </a:ln>
          </p:spPr>
        </p:sp>
        <p:grpSp>
          <p:nvGrpSpPr>
            <p:cNvPr id="69" name="Google Shape;69;p7"/>
            <p:cNvGrpSpPr/>
            <p:nvPr/>
          </p:nvGrpSpPr>
          <p:grpSpPr>
            <a:xfrm rot="-659584">
              <a:off x="8628691" y="4835526"/>
              <a:ext cx="281455" cy="192044"/>
              <a:chOff x="7328575" y="4730149"/>
              <a:chExt cx="281441" cy="192035"/>
            </a:xfrm>
          </p:grpSpPr>
          <p:sp>
            <p:nvSpPr>
              <p:cNvPr id="70" name="Google Shape;70;p7"/>
              <p:cNvSpPr/>
              <p:nvPr/>
            </p:nvSpPr>
            <p:spPr>
              <a:xfrm rot="396545">
                <a:off x="7398851" y="4741212"/>
                <a:ext cx="202059" cy="169908"/>
              </a:xfrm>
              <a:custGeom>
                <a:rect b="b" l="l" r="r" t="t"/>
                <a:pathLst>
                  <a:path extrusionOk="0" h="6796" w="8082">
                    <a:moveTo>
                      <a:pt x="0" y="6796"/>
                    </a:moveTo>
                    <a:cubicBezTo>
                      <a:pt x="2489" y="4307"/>
                      <a:pt x="5593" y="2489"/>
                      <a:pt x="8082" y="0"/>
                    </a:cubicBezTo>
                  </a:path>
                </a:pathLst>
              </a:custGeom>
              <a:noFill/>
              <a:ln cap="flat" cmpd="sng" w="76200">
                <a:solidFill>
                  <a:schemeClr val="accent2"/>
                </a:solidFill>
                <a:prstDash val="solid"/>
                <a:round/>
                <a:headEnd len="med" w="med" type="none"/>
                <a:tailEnd len="med" w="med" type="none"/>
              </a:ln>
            </p:spPr>
          </p:sp>
          <p:sp>
            <p:nvSpPr>
              <p:cNvPr id="71" name="Google Shape;71;p7"/>
              <p:cNvSpPr/>
              <p:nvPr/>
            </p:nvSpPr>
            <p:spPr>
              <a:xfrm>
                <a:off x="7328575" y="4736600"/>
                <a:ext cx="105625" cy="179125"/>
              </a:xfrm>
              <a:custGeom>
                <a:rect b="b" l="l" r="r" t="t"/>
                <a:pathLst>
                  <a:path extrusionOk="0" h="7165" w="4225">
                    <a:moveTo>
                      <a:pt x="4225" y="7165"/>
                    </a:moveTo>
                    <a:cubicBezTo>
                      <a:pt x="2687" y="4858"/>
                      <a:pt x="1426" y="2378"/>
                      <a:pt x="0" y="0"/>
                    </a:cubicBezTo>
                  </a:path>
                </a:pathLst>
              </a:custGeom>
              <a:noFill/>
              <a:ln cap="flat" cmpd="sng" w="76200">
                <a:solidFill>
                  <a:schemeClr val="accent2"/>
                </a:solidFill>
                <a:prstDash val="solid"/>
                <a:round/>
                <a:headEnd len="med" w="med" type="none"/>
                <a:tailEnd len="med" w="med" type="none"/>
              </a:ln>
            </p:spPr>
          </p:sp>
        </p:grpSp>
      </p:grpSp>
      <p:grpSp>
        <p:nvGrpSpPr>
          <p:cNvPr id="72" name="Google Shape;72;p7"/>
          <p:cNvGrpSpPr/>
          <p:nvPr/>
        </p:nvGrpSpPr>
        <p:grpSpPr>
          <a:xfrm>
            <a:off x="107256" y="4486556"/>
            <a:ext cx="1966038" cy="614644"/>
            <a:chOff x="107256" y="4486556"/>
            <a:chExt cx="1966038" cy="614644"/>
          </a:xfrm>
        </p:grpSpPr>
        <p:cxnSp>
          <p:nvCxnSpPr>
            <p:cNvPr id="73" name="Google Shape;73;p7"/>
            <p:cNvCxnSpPr/>
            <p:nvPr/>
          </p:nvCxnSpPr>
          <p:spPr>
            <a:xfrm>
              <a:off x="107256" y="4486556"/>
              <a:ext cx="1947300" cy="441000"/>
            </a:xfrm>
            <a:prstGeom prst="straightConnector1">
              <a:avLst/>
            </a:prstGeom>
            <a:noFill/>
            <a:ln cap="flat" cmpd="sng" w="76200">
              <a:solidFill>
                <a:schemeClr val="dk2"/>
              </a:solidFill>
              <a:prstDash val="solid"/>
              <a:round/>
              <a:headEnd len="med" w="med" type="none"/>
              <a:tailEnd len="med" w="med" type="none"/>
            </a:ln>
          </p:spPr>
        </p:cxnSp>
        <p:cxnSp>
          <p:nvCxnSpPr>
            <p:cNvPr id="74" name="Google Shape;74;p7"/>
            <p:cNvCxnSpPr/>
            <p:nvPr/>
          </p:nvCxnSpPr>
          <p:spPr>
            <a:xfrm>
              <a:off x="125994" y="4660201"/>
              <a:ext cx="1947300" cy="441000"/>
            </a:xfrm>
            <a:prstGeom prst="straightConnector1">
              <a:avLst/>
            </a:prstGeom>
            <a:noFill/>
            <a:ln cap="flat" cmpd="sng" w="76200">
              <a:solidFill>
                <a:schemeClr val="dk2"/>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8"/>
          <p:cNvSpPr txBox="1"/>
          <p:nvPr>
            <p:ph type="title"/>
          </p:nvPr>
        </p:nvSpPr>
        <p:spPr>
          <a:xfrm>
            <a:off x="1143000" y="751350"/>
            <a:ext cx="6858000" cy="3640800"/>
          </a:xfrm>
          <a:prstGeom prst="rect">
            <a:avLst/>
          </a:prstGeom>
          <a:solidFill>
            <a:schemeClr val="accent3"/>
          </a:solidFill>
          <a:effectLst>
            <a:outerShdw rotWithShape="0" algn="bl" dir="13500000" dist="400050">
              <a:schemeClr val="lt2"/>
            </a:outerShdw>
          </a:effectLst>
        </p:spPr>
        <p:txBody>
          <a:bodyPr anchorCtr="0" anchor="ctr" bIns="91425" lIns="91425" spcFirstLastPara="1" rIns="91425" wrap="square" tIns="91425">
            <a:noAutofit/>
          </a:bodyPr>
          <a:lstStyle>
            <a:lvl1pPr lvl="0" algn="ctr">
              <a:lnSpc>
                <a:spcPct val="80000"/>
              </a:lnSpc>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grpSp>
        <p:nvGrpSpPr>
          <p:cNvPr id="77" name="Google Shape;77;p8"/>
          <p:cNvGrpSpPr/>
          <p:nvPr/>
        </p:nvGrpSpPr>
        <p:grpSpPr>
          <a:xfrm flipH="1">
            <a:off x="5540875" y="2574450"/>
            <a:ext cx="3389100" cy="2351400"/>
            <a:chOff x="146950" y="2516650"/>
            <a:chExt cx="3389100" cy="2351400"/>
          </a:xfrm>
        </p:grpSpPr>
        <p:cxnSp>
          <p:nvCxnSpPr>
            <p:cNvPr id="78" name="Google Shape;78;p8"/>
            <p:cNvCxnSpPr/>
            <p:nvPr/>
          </p:nvCxnSpPr>
          <p:spPr>
            <a:xfrm>
              <a:off x="303125" y="2516650"/>
              <a:ext cx="0" cy="2351400"/>
            </a:xfrm>
            <a:prstGeom prst="straightConnector1">
              <a:avLst/>
            </a:prstGeom>
            <a:noFill/>
            <a:ln cap="flat" cmpd="sng" w="76200">
              <a:solidFill>
                <a:schemeClr val="accent1"/>
              </a:solidFill>
              <a:prstDash val="solid"/>
              <a:round/>
              <a:headEnd len="med" w="med" type="none"/>
              <a:tailEnd len="med" w="med" type="none"/>
            </a:ln>
          </p:spPr>
        </p:cxnSp>
        <p:cxnSp>
          <p:nvCxnSpPr>
            <p:cNvPr id="79" name="Google Shape;79;p8"/>
            <p:cNvCxnSpPr/>
            <p:nvPr/>
          </p:nvCxnSpPr>
          <p:spPr>
            <a:xfrm>
              <a:off x="146950" y="4721000"/>
              <a:ext cx="3389100" cy="0"/>
            </a:xfrm>
            <a:prstGeom prst="straightConnector1">
              <a:avLst/>
            </a:prstGeom>
            <a:noFill/>
            <a:ln cap="flat" cmpd="sng" w="76200">
              <a:solidFill>
                <a:schemeClr val="accent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9"/>
          <p:cNvSpPr txBox="1"/>
          <p:nvPr>
            <p:ph type="title"/>
          </p:nvPr>
        </p:nvSpPr>
        <p:spPr>
          <a:xfrm>
            <a:off x="713225" y="1718875"/>
            <a:ext cx="6295200" cy="19644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2" name="Google Shape;82;p9"/>
          <p:cNvSpPr txBox="1"/>
          <p:nvPr>
            <p:ph idx="1" type="subTitle"/>
          </p:nvPr>
        </p:nvSpPr>
        <p:spPr>
          <a:xfrm>
            <a:off x="713225" y="3750725"/>
            <a:ext cx="62952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cxnSp>
        <p:nvCxnSpPr>
          <p:cNvPr id="83" name="Google Shape;83;p9"/>
          <p:cNvCxnSpPr/>
          <p:nvPr/>
        </p:nvCxnSpPr>
        <p:spPr>
          <a:xfrm>
            <a:off x="298600" y="4812150"/>
            <a:ext cx="3429000" cy="0"/>
          </a:xfrm>
          <a:prstGeom prst="straightConnector1">
            <a:avLst/>
          </a:prstGeom>
          <a:noFill/>
          <a:ln cap="flat" cmpd="sng" w="76200">
            <a:solidFill>
              <a:schemeClr val="lt2"/>
            </a:solidFill>
            <a:prstDash val="solid"/>
            <a:round/>
            <a:headEnd len="med" w="med" type="none"/>
            <a:tailEnd len="med" w="med" type="none"/>
          </a:ln>
        </p:spPr>
      </p:cxnSp>
      <p:grpSp>
        <p:nvGrpSpPr>
          <p:cNvPr id="84" name="Google Shape;84;p9"/>
          <p:cNvGrpSpPr/>
          <p:nvPr/>
        </p:nvGrpSpPr>
        <p:grpSpPr>
          <a:xfrm rot="-530218">
            <a:off x="128029" y="3094497"/>
            <a:ext cx="397802" cy="1697186"/>
            <a:chOff x="8612962" y="3527653"/>
            <a:chExt cx="312912" cy="1524991"/>
          </a:xfrm>
        </p:grpSpPr>
        <p:sp>
          <p:nvSpPr>
            <p:cNvPr id="85" name="Google Shape;85;p9"/>
            <p:cNvSpPr/>
            <p:nvPr/>
          </p:nvSpPr>
          <p:spPr>
            <a:xfrm rot="297380">
              <a:off x="8789491" y="3526976"/>
              <a:ext cx="46327" cy="1432881"/>
            </a:xfrm>
            <a:custGeom>
              <a:rect b="b" l="l" r="r" t="t"/>
              <a:pathLst>
                <a:path extrusionOk="0" h="57313" w="1853">
                  <a:moveTo>
                    <a:pt x="1853" y="0"/>
                  </a:moveTo>
                  <a:cubicBezTo>
                    <a:pt x="-47" y="19019"/>
                    <a:pt x="16" y="38199"/>
                    <a:pt x="16" y="57313"/>
                  </a:cubicBezTo>
                </a:path>
              </a:pathLst>
            </a:custGeom>
            <a:noFill/>
            <a:ln cap="flat" cmpd="sng" w="76200">
              <a:solidFill>
                <a:schemeClr val="accent1"/>
              </a:solidFill>
              <a:prstDash val="solid"/>
              <a:round/>
              <a:headEnd len="med" w="med" type="none"/>
              <a:tailEnd len="med" w="med" type="none"/>
            </a:ln>
          </p:spPr>
        </p:sp>
        <p:grpSp>
          <p:nvGrpSpPr>
            <p:cNvPr id="86" name="Google Shape;86;p9"/>
            <p:cNvGrpSpPr/>
            <p:nvPr/>
          </p:nvGrpSpPr>
          <p:grpSpPr>
            <a:xfrm rot="-659584">
              <a:off x="8628691" y="4835526"/>
              <a:ext cx="281455" cy="192044"/>
              <a:chOff x="7328575" y="4730149"/>
              <a:chExt cx="281441" cy="192035"/>
            </a:xfrm>
          </p:grpSpPr>
          <p:sp>
            <p:nvSpPr>
              <p:cNvPr id="87" name="Google Shape;87;p9"/>
              <p:cNvSpPr/>
              <p:nvPr/>
            </p:nvSpPr>
            <p:spPr>
              <a:xfrm rot="396545">
                <a:off x="7398851" y="4741212"/>
                <a:ext cx="202059" cy="169908"/>
              </a:xfrm>
              <a:custGeom>
                <a:rect b="b" l="l" r="r" t="t"/>
                <a:pathLst>
                  <a:path extrusionOk="0" h="6796" w="8082">
                    <a:moveTo>
                      <a:pt x="0" y="6796"/>
                    </a:moveTo>
                    <a:cubicBezTo>
                      <a:pt x="2489" y="4307"/>
                      <a:pt x="5593" y="2489"/>
                      <a:pt x="8082" y="0"/>
                    </a:cubicBezTo>
                  </a:path>
                </a:pathLst>
              </a:custGeom>
              <a:noFill/>
              <a:ln cap="flat" cmpd="sng" w="76200">
                <a:solidFill>
                  <a:schemeClr val="accent1"/>
                </a:solidFill>
                <a:prstDash val="solid"/>
                <a:round/>
                <a:headEnd len="med" w="med" type="none"/>
                <a:tailEnd len="med" w="med" type="none"/>
              </a:ln>
            </p:spPr>
          </p:sp>
          <p:sp>
            <p:nvSpPr>
              <p:cNvPr id="88" name="Google Shape;88;p9"/>
              <p:cNvSpPr/>
              <p:nvPr/>
            </p:nvSpPr>
            <p:spPr>
              <a:xfrm>
                <a:off x="7328575" y="4736600"/>
                <a:ext cx="105625" cy="179125"/>
              </a:xfrm>
              <a:custGeom>
                <a:rect b="b" l="l" r="r" t="t"/>
                <a:pathLst>
                  <a:path extrusionOk="0" h="7165" w="4225">
                    <a:moveTo>
                      <a:pt x="4225" y="7165"/>
                    </a:moveTo>
                    <a:cubicBezTo>
                      <a:pt x="2687" y="4858"/>
                      <a:pt x="1426" y="2378"/>
                      <a:pt x="0" y="0"/>
                    </a:cubicBezTo>
                  </a:path>
                </a:pathLst>
              </a:custGeom>
              <a:noFill/>
              <a:ln cap="flat" cmpd="sng" w="76200">
                <a:solidFill>
                  <a:schemeClr val="accent1"/>
                </a:solidFill>
                <a:prstDash val="solid"/>
                <a:round/>
                <a:headEnd len="med" w="med" type="none"/>
                <a:tailEnd len="med" w="med" type="none"/>
              </a:ln>
            </p:spPr>
          </p:sp>
        </p:grpSp>
      </p:grpSp>
      <p:grpSp>
        <p:nvGrpSpPr>
          <p:cNvPr id="89" name="Google Shape;89;p9"/>
          <p:cNvGrpSpPr/>
          <p:nvPr/>
        </p:nvGrpSpPr>
        <p:grpSpPr>
          <a:xfrm>
            <a:off x="8430786" y="-288950"/>
            <a:ext cx="880225" cy="943925"/>
            <a:chOff x="8430786" y="-288950"/>
            <a:chExt cx="880225" cy="943925"/>
          </a:xfrm>
        </p:grpSpPr>
        <p:sp>
          <p:nvSpPr>
            <p:cNvPr id="90" name="Google Shape;90;p9"/>
            <p:cNvSpPr/>
            <p:nvPr/>
          </p:nvSpPr>
          <p:spPr>
            <a:xfrm>
              <a:off x="8765150" y="-77050"/>
              <a:ext cx="443075" cy="427600"/>
            </a:xfrm>
            <a:custGeom>
              <a:rect b="b" l="l" r="r" t="t"/>
              <a:pathLst>
                <a:path extrusionOk="0" h="17104" w="17723">
                  <a:moveTo>
                    <a:pt x="0" y="0"/>
                  </a:moveTo>
                  <a:cubicBezTo>
                    <a:pt x="0" y="6031"/>
                    <a:pt x="2977" y="12986"/>
                    <a:pt x="8091" y="16182"/>
                  </a:cubicBezTo>
                  <a:cubicBezTo>
                    <a:pt x="10822" y="17889"/>
                    <a:pt x="14841" y="16850"/>
                    <a:pt x="17723" y="15411"/>
                  </a:cubicBezTo>
                </a:path>
              </a:pathLst>
            </a:custGeom>
            <a:noFill/>
            <a:ln cap="flat" cmpd="sng" w="76200">
              <a:solidFill>
                <a:schemeClr val="accent2"/>
              </a:solidFill>
              <a:prstDash val="solid"/>
              <a:round/>
              <a:headEnd len="med" w="med" type="none"/>
              <a:tailEnd len="med" w="med" type="none"/>
            </a:ln>
          </p:spPr>
        </p:sp>
        <p:sp>
          <p:nvSpPr>
            <p:cNvPr id="91" name="Google Shape;91;p9"/>
            <p:cNvSpPr/>
            <p:nvPr/>
          </p:nvSpPr>
          <p:spPr>
            <a:xfrm>
              <a:off x="8430786" y="-288950"/>
              <a:ext cx="880225" cy="943925"/>
            </a:xfrm>
            <a:custGeom>
              <a:rect b="b" l="l" r="r" t="t"/>
              <a:pathLst>
                <a:path extrusionOk="0" h="37757" w="35209">
                  <a:moveTo>
                    <a:pt x="2845" y="0"/>
                  </a:moveTo>
                  <a:cubicBezTo>
                    <a:pt x="-1866" y="6280"/>
                    <a:pt x="30" y="16971"/>
                    <a:pt x="4386" y="23502"/>
                  </a:cubicBezTo>
                  <a:cubicBezTo>
                    <a:pt x="10667" y="32919"/>
                    <a:pt x="23889" y="37757"/>
                    <a:pt x="35209" y="37757"/>
                  </a:cubicBezTo>
                </a:path>
              </a:pathLst>
            </a:custGeom>
            <a:noFill/>
            <a:ln cap="flat" cmpd="sng" w="76200">
              <a:solidFill>
                <a:schemeClr val="accent2"/>
              </a:solidFill>
              <a:prstDash val="solid"/>
              <a:round/>
              <a:headEnd len="med" w="med" type="none"/>
              <a:tailEnd len="med" w="med" type="none"/>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10"/>
          <p:cNvSpPr txBox="1"/>
          <p:nvPr>
            <p:ph type="title"/>
          </p:nvPr>
        </p:nvSpPr>
        <p:spPr>
          <a:xfrm>
            <a:off x="6238675" y="1685600"/>
            <a:ext cx="2192100" cy="2918400"/>
          </a:xfrm>
          <a:prstGeom prst="rect">
            <a:avLst/>
          </a:prstGeom>
          <a:solidFill>
            <a:schemeClr val="accent3"/>
          </a:solidFill>
          <a:effectLst>
            <a:outerShdw rotWithShape="0" algn="bl" dir="13500000" dist="400050">
              <a:schemeClr val="lt2"/>
            </a:outerShdw>
          </a:effectLst>
        </p:spPr>
        <p:txBody>
          <a:bodyPr anchorCtr="0" anchor="ctr" bIns="91425" lIns="91425" spcFirstLastPara="1" rIns="91425" wrap="square" tIns="91425">
            <a:noAutofit/>
          </a:bodyPr>
          <a:lstStyle>
            <a:lvl1pPr lvl="0" rtl="0" algn="ctr">
              <a:lnSpc>
                <a:spcPct val="80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94" name="Google Shape;94;p10"/>
          <p:cNvGrpSpPr/>
          <p:nvPr/>
        </p:nvGrpSpPr>
        <p:grpSpPr>
          <a:xfrm>
            <a:off x="-183000" y="-48150"/>
            <a:ext cx="1464050" cy="876500"/>
            <a:chOff x="-183000" y="-48150"/>
            <a:chExt cx="1464050" cy="876500"/>
          </a:xfrm>
        </p:grpSpPr>
        <p:sp>
          <p:nvSpPr>
            <p:cNvPr id="95" name="Google Shape;95;p10"/>
            <p:cNvSpPr/>
            <p:nvPr/>
          </p:nvSpPr>
          <p:spPr>
            <a:xfrm>
              <a:off x="-48150" y="-48150"/>
              <a:ext cx="992100" cy="529750"/>
            </a:xfrm>
            <a:custGeom>
              <a:rect b="b" l="l" r="r" t="t"/>
              <a:pathLst>
                <a:path extrusionOk="0" h="21190" w="39684">
                  <a:moveTo>
                    <a:pt x="0" y="21190"/>
                  </a:moveTo>
                  <a:cubicBezTo>
                    <a:pt x="6876" y="12596"/>
                    <a:pt x="22306" y="19112"/>
                    <a:pt x="32363" y="14640"/>
                  </a:cubicBezTo>
                  <a:cubicBezTo>
                    <a:pt x="37349" y="12423"/>
                    <a:pt x="39684" y="5456"/>
                    <a:pt x="39684" y="0"/>
                  </a:cubicBezTo>
                </a:path>
              </a:pathLst>
            </a:custGeom>
            <a:noFill/>
            <a:ln cap="flat" cmpd="sng" w="76200">
              <a:solidFill>
                <a:schemeClr val="accent2"/>
              </a:solidFill>
              <a:prstDash val="solid"/>
              <a:round/>
              <a:headEnd len="med" w="med" type="none"/>
              <a:tailEnd len="med" w="med" type="none"/>
            </a:ln>
          </p:spPr>
        </p:sp>
        <p:sp>
          <p:nvSpPr>
            <p:cNvPr id="96" name="Google Shape;96;p10"/>
            <p:cNvSpPr/>
            <p:nvPr/>
          </p:nvSpPr>
          <p:spPr>
            <a:xfrm>
              <a:off x="-183000" y="-9625"/>
              <a:ext cx="1464050" cy="837975"/>
            </a:xfrm>
            <a:custGeom>
              <a:rect b="b" l="l" r="r" t="t"/>
              <a:pathLst>
                <a:path extrusionOk="0" h="33519" w="58562">
                  <a:moveTo>
                    <a:pt x="0" y="33519"/>
                  </a:moveTo>
                  <a:cubicBezTo>
                    <a:pt x="14013" y="26509"/>
                    <a:pt x="31144" y="27937"/>
                    <a:pt x="45463" y="21575"/>
                  </a:cubicBezTo>
                  <a:cubicBezTo>
                    <a:pt x="53152" y="18159"/>
                    <a:pt x="58562" y="8413"/>
                    <a:pt x="58562" y="0"/>
                  </a:cubicBezTo>
                </a:path>
              </a:pathLst>
            </a:custGeom>
            <a:noFill/>
            <a:ln cap="flat" cmpd="sng" w="76200">
              <a:solidFill>
                <a:schemeClr val="accent2"/>
              </a:solidFill>
              <a:prstDash val="solid"/>
              <a:round/>
              <a:headEnd len="med" w="med" type="none"/>
              <a:tailEnd len="med" w="med" type="none"/>
            </a:ln>
          </p:spPr>
        </p:sp>
      </p:grpSp>
      <p:cxnSp>
        <p:nvCxnSpPr>
          <p:cNvPr id="97" name="Google Shape;97;p10"/>
          <p:cNvCxnSpPr/>
          <p:nvPr/>
        </p:nvCxnSpPr>
        <p:spPr>
          <a:xfrm flipH="1" rot="10800000">
            <a:off x="6665350" y="4815950"/>
            <a:ext cx="2109300" cy="77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Inter Tight"/>
              <a:buNone/>
              <a:defRPr b="1" sz="3500">
                <a:solidFill>
                  <a:schemeClr val="dk1"/>
                </a:solidFill>
                <a:latin typeface="Inter Tight"/>
                <a:ea typeface="Inter Tight"/>
                <a:cs typeface="Inter Tight"/>
                <a:sym typeface="Inter Tight"/>
              </a:defRPr>
            </a:lvl1pPr>
            <a:lvl2pPr lvl="1" rtl="0">
              <a:spcBef>
                <a:spcPts val="0"/>
              </a:spcBef>
              <a:spcAft>
                <a:spcPts val="0"/>
              </a:spcAft>
              <a:buClr>
                <a:schemeClr val="dk1"/>
              </a:buClr>
              <a:buSzPts val="3500"/>
              <a:buFont typeface="Inter Tight"/>
              <a:buNone/>
              <a:defRPr b="1" sz="3500">
                <a:solidFill>
                  <a:schemeClr val="dk1"/>
                </a:solidFill>
                <a:latin typeface="Inter Tight"/>
                <a:ea typeface="Inter Tight"/>
                <a:cs typeface="Inter Tight"/>
                <a:sym typeface="Inter Tight"/>
              </a:defRPr>
            </a:lvl2pPr>
            <a:lvl3pPr lvl="2" rtl="0">
              <a:spcBef>
                <a:spcPts val="0"/>
              </a:spcBef>
              <a:spcAft>
                <a:spcPts val="0"/>
              </a:spcAft>
              <a:buClr>
                <a:schemeClr val="dk1"/>
              </a:buClr>
              <a:buSzPts val="3500"/>
              <a:buFont typeface="Inter Tight"/>
              <a:buNone/>
              <a:defRPr b="1" sz="3500">
                <a:solidFill>
                  <a:schemeClr val="dk1"/>
                </a:solidFill>
                <a:latin typeface="Inter Tight"/>
                <a:ea typeface="Inter Tight"/>
                <a:cs typeface="Inter Tight"/>
                <a:sym typeface="Inter Tight"/>
              </a:defRPr>
            </a:lvl3pPr>
            <a:lvl4pPr lvl="3" rtl="0">
              <a:spcBef>
                <a:spcPts val="0"/>
              </a:spcBef>
              <a:spcAft>
                <a:spcPts val="0"/>
              </a:spcAft>
              <a:buClr>
                <a:schemeClr val="dk1"/>
              </a:buClr>
              <a:buSzPts val="3500"/>
              <a:buFont typeface="Inter Tight"/>
              <a:buNone/>
              <a:defRPr b="1" sz="3500">
                <a:solidFill>
                  <a:schemeClr val="dk1"/>
                </a:solidFill>
                <a:latin typeface="Inter Tight"/>
                <a:ea typeface="Inter Tight"/>
                <a:cs typeface="Inter Tight"/>
                <a:sym typeface="Inter Tight"/>
              </a:defRPr>
            </a:lvl4pPr>
            <a:lvl5pPr lvl="4" rtl="0">
              <a:spcBef>
                <a:spcPts val="0"/>
              </a:spcBef>
              <a:spcAft>
                <a:spcPts val="0"/>
              </a:spcAft>
              <a:buClr>
                <a:schemeClr val="dk1"/>
              </a:buClr>
              <a:buSzPts val="3500"/>
              <a:buFont typeface="Inter Tight"/>
              <a:buNone/>
              <a:defRPr b="1" sz="3500">
                <a:solidFill>
                  <a:schemeClr val="dk1"/>
                </a:solidFill>
                <a:latin typeface="Inter Tight"/>
                <a:ea typeface="Inter Tight"/>
                <a:cs typeface="Inter Tight"/>
                <a:sym typeface="Inter Tight"/>
              </a:defRPr>
            </a:lvl5pPr>
            <a:lvl6pPr lvl="5" rtl="0">
              <a:spcBef>
                <a:spcPts val="0"/>
              </a:spcBef>
              <a:spcAft>
                <a:spcPts val="0"/>
              </a:spcAft>
              <a:buClr>
                <a:schemeClr val="dk1"/>
              </a:buClr>
              <a:buSzPts val="3500"/>
              <a:buFont typeface="Inter Tight"/>
              <a:buNone/>
              <a:defRPr b="1" sz="3500">
                <a:solidFill>
                  <a:schemeClr val="dk1"/>
                </a:solidFill>
                <a:latin typeface="Inter Tight"/>
                <a:ea typeface="Inter Tight"/>
                <a:cs typeface="Inter Tight"/>
                <a:sym typeface="Inter Tight"/>
              </a:defRPr>
            </a:lvl6pPr>
            <a:lvl7pPr lvl="6" rtl="0">
              <a:spcBef>
                <a:spcPts val="0"/>
              </a:spcBef>
              <a:spcAft>
                <a:spcPts val="0"/>
              </a:spcAft>
              <a:buClr>
                <a:schemeClr val="dk1"/>
              </a:buClr>
              <a:buSzPts val="3500"/>
              <a:buFont typeface="Inter Tight"/>
              <a:buNone/>
              <a:defRPr b="1" sz="3500">
                <a:solidFill>
                  <a:schemeClr val="dk1"/>
                </a:solidFill>
                <a:latin typeface="Inter Tight"/>
                <a:ea typeface="Inter Tight"/>
                <a:cs typeface="Inter Tight"/>
                <a:sym typeface="Inter Tight"/>
              </a:defRPr>
            </a:lvl7pPr>
            <a:lvl8pPr lvl="7" rtl="0">
              <a:spcBef>
                <a:spcPts val="0"/>
              </a:spcBef>
              <a:spcAft>
                <a:spcPts val="0"/>
              </a:spcAft>
              <a:buClr>
                <a:schemeClr val="dk1"/>
              </a:buClr>
              <a:buSzPts val="3500"/>
              <a:buFont typeface="Inter Tight"/>
              <a:buNone/>
              <a:defRPr b="1" sz="3500">
                <a:solidFill>
                  <a:schemeClr val="dk1"/>
                </a:solidFill>
                <a:latin typeface="Inter Tight"/>
                <a:ea typeface="Inter Tight"/>
                <a:cs typeface="Inter Tight"/>
                <a:sym typeface="Inter Tight"/>
              </a:defRPr>
            </a:lvl8pPr>
            <a:lvl9pPr lvl="8" rtl="0">
              <a:spcBef>
                <a:spcPts val="0"/>
              </a:spcBef>
              <a:spcAft>
                <a:spcPts val="0"/>
              </a:spcAft>
              <a:buClr>
                <a:schemeClr val="dk1"/>
              </a:buClr>
              <a:buSzPts val="3500"/>
              <a:buFont typeface="Inter Tight"/>
              <a:buNone/>
              <a:defRPr b="1" sz="3500">
                <a:solidFill>
                  <a:schemeClr val="dk1"/>
                </a:solidFill>
                <a:latin typeface="Inter Tight"/>
                <a:ea typeface="Inter Tight"/>
                <a:cs typeface="Inter Tight"/>
                <a:sym typeface="Inter Tigh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1pPr>
            <a:lvl2pPr indent="-304800" lvl="1" marL="914400">
              <a:lnSpc>
                <a:spcPct val="100000"/>
              </a:lnSpc>
              <a:spcBef>
                <a:spcPts val="160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2pPr>
            <a:lvl3pPr indent="-304800" lvl="2" marL="1371600">
              <a:lnSpc>
                <a:spcPct val="100000"/>
              </a:lnSpc>
              <a:spcBef>
                <a:spcPts val="160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3pPr>
            <a:lvl4pPr indent="-304800" lvl="3" marL="1828800">
              <a:lnSpc>
                <a:spcPct val="100000"/>
              </a:lnSpc>
              <a:spcBef>
                <a:spcPts val="160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4pPr>
            <a:lvl5pPr indent="-304800" lvl="4" marL="2286000">
              <a:lnSpc>
                <a:spcPct val="100000"/>
              </a:lnSpc>
              <a:spcBef>
                <a:spcPts val="160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5pPr>
            <a:lvl6pPr indent="-304800" lvl="5" marL="2743200">
              <a:lnSpc>
                <a:spcPct val="100000"/>
              </a:lnSpc>
              <a:spcBef>
                <a:spcPts val="160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6pPr>
            <a:lvl7pPr indent="-304800" lvl="6" marL="3200400">
              <a:lnSpc>
                <a:spcPct val="100000"/>
              </a:lnSpc>
              <a:spcBef>
                <a:spcPts val="160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7pPr>
            <a:lvl8pPr indent="-304800" lvl="7" marL="3657600">
              <a:lnSpc>
                <a:spcPct val="100000"/>
              </a:lnSpc>
              <a:spcBef>
                <a:spcPts val="160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8pPr>
            <a:lvl9pPr indent="-304800" lvl="8" marL="4114800">
              <a:lnSpc>
                <a:spcPct val="100000"/>
              </a:lnSpc>
              <a:spcBef>
                <a:spcPts val="1600"/>
              </a:spcBef>
              <a:spcAft>
                <a:spcPts val="160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11.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11.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6.png"/><Relationship Id="rId11" Type="http://schemas.openxmlformats.org/officeDocument/2006/relationships/image" Target="../media/image10.png"/><Relationship Id="rId10"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6.jpg"/><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11.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11.png"/><Relationship Id="rId5"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pSp>
        <p:nvGrpSpPr>
          <p:cNvPr id="301" name="Google Shape;301;p26"/>
          <p:cNvGrpSpPr/>
          <p:nvPr/>
        </p:nvGrpSpPr>
        <p:grpSpPr>
          <a:xfrm>
            <a:off x="282788" y="1066141"/>
            <a:ext cx="6010316" cy="1418949"/>
            <a:chOff x="2813225" y="2103325"/>
            <a:chExt cx="3636225" cy="1259050"/>
          </a:xfrm>
        </p:grpSpPr>
        <p:sp>
          <p:nvSpPr>
            <p:cNvPr id="302" name="Google Shape;302;p26"/>
            <p:cNvSpPr/>
            <p:nvPr/>
          </p:nvSpPr>
          <p:spPr>
            <a:xfrm>
              <a:off x="2813225" y="2103325"/>
              <a:ext cx="3636225" cy="1151100"/>
            </a:xfrm>
            <a:custGeom>
              <a:rect b="b" l="l" r="r" t="t"/>
              <a:pathLst>
                <a:path extrusionOk="0" h="46044" w="145449">
                  <a:moveTo>
                    <a:pt x="54267" y="45924"/>
                  </a:moveTo>
                  <a:cubicBezTo>
                    <a:pt x="37255" y="45924"/>
                    <a:pt x="17545" y="47681"/>
                    <a:pt x="3935" y="37474"/>
                  </a:cubicBezTo>
                  <a:cubicBezTo>
                    <a:pt x="-1944" y="33065"/>
                    <a:pt x="-664" y="20847"/>
                    <a:pt x="4302" y="15430"/>
                  </a:cubicBezTo>
                  <a:cubicBezTo>
                    <a:pt x="7486" y="11957"/>
                    <a:pt x="12391" y="10495"/>
                    <a:pt x="16793" y="8817"/>
                  </a:cubicBezTo>
                  <a:cubicBezTo>
                    <a:pt x="35308" y="1761"/>
                    <a:pt x="55762" y="0"/>
                    <a:pt x="75576" y="0"/>
                  </a:cubicBezTo>
                  <a:cubicBezTo>
                    <a:pt x="92361" y="0"/>
                    <a:pt x="109619" y="937"/>
                    <a:pt x="125542" y="6246"/>
                  </a:cubicBezTo>
                  <a:cubicBezTo>
                    <a:pt x="131522" y="8240"/>
                    <a:pt x="138773" y="9118"/>
                    <a:pt x="142809" y="13961"/>
                  </a:cubicBezTo>
                  <a:cubicBezTo>
                    <a:pt x="157922" y="32094"/>
                    <a:pt x="103222" y="45924"/>
                    <a:pt x="79617" y="45924"/>
                  </a:cubicBezTo>
                </a:path>
              </a:pathLst>
            </a:custGeom>
            <a:noFill/>
            <a:ln cap="flat" cmpd="sng" w="76200">
              <a:solidFill>
                <a:schemeClr val="accent1"/>
              </a:solidFill>
              <a:prstDash val="solid"/>
              <a:round/>
              <a:headEnd len="med" w="med" type="none"/>
              <a:tailEnd len="med" w="med" type="none"/>
            </a:ln>
          </p:spPr>
        </p:sp>
        <p:grpSp>
          <p:nvGrpSpPr>
            <p:cNvPr id="303" name="Google Shape;303;p26"/>
            <p:cNvGrpSpPr/>
            <p:nvPr/>
          </p:nvGrpSpPr>
          <p:grpSpPr>
            <a:xfrm>
              <a:off x="4764604" y="3141235"/>
              <a:ext cx="211250" cy="221140"/>
              <a:chOff x="4764604" y="3132050"/>
              <a:chExt cx="211250" cy="221140"/>
            </a:xfrm>
          </p:grpSpPr>
          <p:sp>
            <p:nvSpPr>
              <p:cNvPr id="304" name="Google Shape;304;p26"/>
              <p:cNvSpPr/>
              <p:nvPr/>
            </p:nvSpPr>
            <p:spPr>
              <a:xfrm>
                <a:off x="4787575" y="3132050"/>
                <a:ext cx="101050" cy="156125"/>
              </a:xfrm>
              <a:custGeom>
                <a:rect b="b" l="l" r="r" t="t"/>
                <a:pathLst>
                  <a:path extrusionOk="0" h="6245" w="4042">
                    <a:moveTo>
                      <a:pt x="0" y="6245"/>
                    </a:moveTo>
                    <a:cubicBezTo>
                      <a:pt x="0" y="3765"/>
                      <a:pt x="2289" y="1753"/>
                      <a:pt x="4042" y="0"/>
                    </a:cubicBezTo>
                  </a:path>
                </a:pathLst>
              </a:custGeom>
              <a:noFill/>
              <a:ln cap="flat" cmpd="sng" w="76200">
                <a:solidFill>
                  <a:schemeClr val="accent1"/>
                </a:solidFill>
                <a:prstDash val="solid"/>
                <a:round/>
                <a:headEnd len="med" w="med" type="none"/>
                <a:tailEnd len="med" w="med" type="none"/>
              </a:ln>
            </p:spPr>
          </p:sp>
          <p:sp>
            <p:nvSpPr>
              <p:cNvPr id="305" name="Google Shape;305;p26"/>
              <p:cNvSpPr/>
              <p:nvPr/>
            </p:nvSpPr>
            <p:spPr>
              <a:xfrm>
                <a:off x="4764604" y="3252165"/>
                <a:ext cx="211250" cy="101025"/>
              </a:xfrm>
              <a:custGeom>
                <a:rect b="b" l="l" r="r" t="t"/>
                <a:pathLst>
                  <a:path extrusionOk="0" h="4041" w="8450">
                    <a:moveTo>
                      <a:pt x="0" y="0"/>
                    </a:moveTo>
                    <a:cubicBezTo>
                      <a:pt x="2962" y="988"/>
                      <a:pt x="5952" y="2168"/>
                      <a:pt x="8450" y="4041"/>
                    </a:cubicBezTo>
                  </a:path>
                </a:pathLst>
              </a:custGeom>
              <a:noFill/>
              <a:ln cap="flat" cmpd="sng" w="76200">
                <a:solidFill>
                  <a:schemeClr val="accent1"/>
                </a:solidFill>
                <a:prstDash val="solid"/>
                <a:round/>
                <a:headEnd len="med" w="med" type="none"/>
                <a:tailEnd len="med" w="med" type="none"/>
              </a:ln>
            </p:spPr>
          </p:sp>
        </p:grpSp>
      </p:grpSp>
      <p:sp>
        <p:nvSpPr>
          <p:cNvPr id="306" name="Google Shape;306;p26"/>
          <p:cNvSpPr txBox="1"/>
          <p:nvPr>
            <p:ph type="ctrTitle"/>
          </p:nvPr>
        </p:nvSpPr>
        <p:spPr>
          <a:xfrm>
            <a:off x="906600" y="759608"/>
            <a:ext cx="5580600" cy="227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600"/>
              <a:t>Final Project</a:t>
            </a:r>
            <a:r>
              <a:rPr lang="en" sz="6100"/>
              <a:t> </a:t>
            </a:r>
            <a:r>
              <a:rPr lang="en" sz="4000">
                <a:solidFill>
                  <a:schemeClr val="lt2"/>
                </a:solidFill>
              </a:rPr>
              <a:t>Marketing Campaign</a:t>
            </a:r>
            <a:r>
              <a:rPr lang="en" sz="4800"/>
              <a:t> </a:t>
            </a:r>
            <a:endParaRPr b="0" sz="1400"/>
          </a:p>
        </p:txBody>
      </p:sp>
      <p:sp>
        <p:nvSpPr>
          <p:cNvPr id="307" name="Google Shape;307;p26"/>
          <p:cNvSpPr txBox="1"/>
          <p:nvPr>
            <p:ph idx="1" type="subTitle"/>
          </p:nvPr>
        </p:nvSpPr>
        <p:spPr>
          <a:xfrm>
            <a:off x="713225" y="3498625"/>
            <a:ext cx="5655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Created by Scidata Solutions</a:t>
            </a:r>
            <a:endParaRPr/>
          </a:p>
        </p:txBody>
      </p:sp>
      <p:cxnSp>
        <p:nvCxnSpPr>
          <p:cNvPr id="308" name="Google Shape;308;p26"/>
          <p:cNvCxnSpPr/>
          <p:nvPr/>
        </p:nvCxnSpPr>
        <p:spPr>
          <a:xfrm flipH="1" rot="10800000">
            <a:off x="3921900" y="3974427"/>
            <a:ext cx="1855200" cy="93000"/>
          </a:xfrm>
          <a:prstGeom prst="straightConnector1">
            <a:avLst/>
          </a:prstGeom>
          <a:noFill/>
          <a:ln cap="flat" cmpd="sng" w="76200">
            <a:solidFill>
              <a:schemeClr val="dk2"/>
            </a:solidFill>
            <a:prstDash val="solid"/>
            <a:round/>
            <a:headEnd len="med" w="med" type="none"/>
            <a:tailEnd len="med" w="med" type="none"/>
          </a:ln>
        </p:spPr>
      </p:cxnSp>
      <p:grpSp>
        <p:nvGrpSpPr>
          <p:cNvPr id="309" name="Google Shape;309;p26"/>
          <p:cNvGrpSpPr/>
          <p:nvPr/>
        </p:nvGrpSpPr>
        <p:grpSpPr>
          <a:xfrm>
            <a:off x="5895774" y="0"/>
            <a:ext cx="1021450" cy="1150529"/>
            <a:chOff x="6699118" y="4"/>
            <a:chExt cx="1132679" cy="1275107"/>
          </a:xfrm>
        </p:grpSpPr>
        <p:sp>
          <p:nvSpPr>
            <p:cNvPr id="310" name="Google Shape;310;p26"/>
            <p:cNvSpPr/>
            <p:nvPr/>
          </p:nvSpPr>
          <p:spPr>
            <a:xfrm rot="-448182">
              <a:off x="6799797" y="834859"/>
              <a:ext cx="863363" cy="385770"/>
            </a:xfrm>
            <a:custGeom>
              <a:rect b="b" l="l" r="r" t="t"/>
              <a:pathLst>
                <a:path extrusionOk="0" h="15431" w="34535">
                  <a:moveTo>
                    <a:pt x="0" y="0"/>
                  </a:moveTo>
                  <a:cubicBezTo>
                    <a:pt x="352" y="2110"/>
                    <a:pt x="659" y="4922"/>
                    <a:pt x="2572" y="5879"/>
                  </a:cubicBezTo>
                  <a:cubicBezTo>
                    <a:pt x="6311" y="7748"/>
                    <a:pt x="11060" y="5780"/>
                    <a:pt x="15064" y="6981"/>
                  </a:cubicBezTo>
                  <a:cubicBezTo>
                    <a:pt x="18308" y="7954"/>
                    <a:pt x="19695" y="12193"/>
                    <a:pt x="22779" y="13594"/>
                  </a:cubicBezTo>
                  <a:cubicBezTo>
                    <a:pt x="26390" y="15235"/>
                    <a:pt x="30988" y="13656"/>
                    <a:pt x="34535" y="15431"/>
                  </a:cubicBezTo>
                </a:path>
              </a:pathLst>
            </a:custGeom>
            <a:noFill/>
            <a:ln cap="flat" cmpd="sng" w="76200">
              <a:solidFill>
                <a:schemeClr val="dk2"/>
              </a:solidFill>
              <a:prstDash val="solid"/>
              <a:round/>
              <a:headEnd len="med" w="med" type="none"/>
              <a:tailEnd len="med" w="med" type="none"/>
            </a:ln>
          </p:spPr>
        </p:sp>
        <p:sp>
          <p:nvSpPr>
            <p:cNvPr id="311" name="Google Shape;311;p26"/>
            <p:cNvSpPr/>
            <p:nvPr/>
          </p:nvSpPr>
          <p:spPr>
            <a:xfrm rot="682371">
              <a:off x="6730878" y="368444"/>
              <a:ext cx="1001186" cy="421815"/>
            </a:xfrm>
            <a:custGeom>
              <a:rect b="b" l="l" r="r" t="t"/>
              <a:pathLst>
                <a:path extrusionOk="0" h="16872" w="40046">
                  <a:moveTo>
                    <a:pt x="0" y="340"/>
                  </a:moveTo>
                  <a:cubicBezTo>
                    <a:pt x="3524" y="843"/>
                    <a:pt x="7806" y="-1061"/>
                    <a:pt x="10654" y="1075"/>
                  </a:cubicBezTo>
                  <a:cubicBezTo>
                    <a:pt x="13009" y="2842"/>
                    <a:pt x="13996" y="6837"/>
                    <a:pt x="16900" y="7320"/>
                  </a:cubicBezTo>
                  <a:cubicBezTo>
                    <a:pt x="19923" y="7823"/>
                    <a:pt x="23344" y="6318"/>
                    <a:pt x="26085" y="7688"/>
                  </a:cubicBezTo>
                  <a:cubicBezTo>
                    <a:pt x="28952" y="9121"/>
                    <a:pt x="30198" y="12868"/>
                    <a:pt x="33065" y="14301"/>
                  </a:cubicBezTo>
                  <a:cubicBezTo>
                    <a:pt x="35283" y="15410"/>
                    <a:pt x="38291" y="15120"/>
                    <a:pt x="40046" y="16872"/>
                  </a:cubicBezTo>
                </a:path>
              </a:pathLst>
            </a:custGeom>
            <a:noFill/>
            <a:ln cap="flat" cmpd="sng" w="76200">
              <a:solidFill>
                <a:schemeClr val="dk2"/>
              </a:solidFill>
              <a:prstDash val="solid"/>
              <a:round/>
              <a:headEnd len="med" w="med" type="none"/>
              <a:tailEnd len="med" w="med" type="none"/>
            </a:ln>
          </p:spPr>
        </p:sp>
        <p:sp>
          <p:nvSpPr>
            <p:cNvPr id="312" name="Google Shape;312;p26"/>
            <p:cNvSpPr/>
            <p:nvPr/>
          </p:nvSpPr>
          <p:spPr>
            <a:xfrm rot="-412150">
              <a:off x="7439738" y="19315"/>
              <a:ext cx="358192" cy="587812"/>
            </a:xfrm>
            <a:custGeom>
              <a:rect b="b" l="l" r="r" t="t"/>
              <a:pathLst>
                <a:path extrusionOk="0" h="23513" w="14328">
                  <a:moveTo>
                    <a:pt x="14328" y="23513"/>
                  </a:moveTo>
                  <a:cubicBezTo>
                    <a:pt x="9569" y="22721"/>
                    <a:pt x="10607" y="14603"/>
                    <a:pt x="8450" y="10287"/>
                  </a:cubicBezTo>
                  <a:cubicBezTo>
                    <a:pt x="6466" y="6318"/>
                    <a:pt x="0" y="4438"/>
                    <a:pt x="0" y="0"/>
                  </a:cubicBezTo>
                </a:path>
              </a:pathLst>
            </a:custGeom>
            <a:noFill/>
            <a:ln cap="flat" cmpd="sng" w="76200">
              <a:solidFill>
                <a:schemeClr val="dk2"/>
              </a:solidFill>
              <a:prstDash val="solid"/>
              <a:round/>
              <a:headEnd len="med" w="med" type="none"/>
              <a:tailEnd len="med" w="med" type="none"/>
            </a:ln>
          </p:spPr>
        </p:sp>
      </p:grpSp>
      <p:pic>
        <p:nvPicPr>
          <p:cNvPr id="313" name="Google Shape;313;p26"/>
          <p:cNvPicPr preferRelativeResize="0"/>
          <p:nvPr/>
        </p:nvPicPr>
        <p:blipFill rotWithShape="1">
          <a:blip r:embed="rId3">
            <a:alphaModFix/>
          </a:blip>
          <a:srcRect b="3464" l="22086" r="17185" t="1088"/>
          <a:stretch/>
        </p:blipFill>
        <p:spPr>
          <a:xfrm rot="339123">
            <a:off x="6835479" y="-62317"/>
            <a:ext cx="3117894" cy="5400136"/>
          </a:xfrm>
          <a:prstGeom prst="rect">
            <a:avLst/>
          </a:prstGeom>
          <a:noFill/>
          <a:ln>
            <a:noFill/>
          </a:ln>
        </p:spPr>
      </p:pic>
      <p:sp>
        <p:nvSpPr>
          <p:cNvPr id="314" name="Google Shape;314;p26"/>
          <p:cNvSpPr/>
          <p:nvPr/>
        </p:nvSpPr>
        <p:spPr>
          <a:xfrm rot="451983">
            <a:off x="6727493" y="-78967"/>
            <a:ext cx="313506" cy="5375215"/>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5"/>
          <p:cNvSpPr txBox="1"/>
          <p:nvPr>
            <p:ph type="title"/>
          </p:nvPr>
        </p:nvSpPr>
        <p:spPr>
          <a:xfrm>
            <a:off x="720000" y="65275"/>
            <a:ext cx="7704000" cy="5727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Unvariate</a:t>
            </a:r>
            <a:r>
              <a:rPr lang="en"/>
              <a:t> </a:t>
            </a:r>
            <a:r>
              <a:rPr lang="en">
                <a:solidFill>
                  <a:schemeClr val="lt2"/>
                </a:solidFill>
              </a:rPr>
              <a:t>Analysis</a:t>
            </a:r>
            <a:endParaRPr>
              <a:solidFill>
                <a:schemeClr val="lt2"/>
              </a:solidFill>
            </a:endParaRPr>
          </a:p>
        </p:txBody>
      </p:sp>
      <p:cxnSp>
        <p:nvCxnSpPr>
          <p:cNvPr id="542" name="Google Shape;542;p35"/>
          <p:cNvCxnSpPr/>
          <p:nvPr/>
        </p:nvCxnSpPr>
        <p:spPr>
          <a:xfrm flipH="1" rot="10800000">
            <a:off x="4518925" y="682550"/>
            <a:ext cx="2039100" cy="147000"/>
          </a:xfrm>
          <a:prstGeom prst="straightConnector1">
            <a:avLst/>
          </a:prstGeom>
          <a:noFill/>
          <a:ln cap="flat" cmpd="sng" w="76200">
            <a:solidFill>
              <a:schemeClr val="accent2"/>
            </a:solidFill>
            <a:prstDash val="solid"/>
            <a:round/>
            <a:headEnd len="med" w="med" type="none"/>
            <a:tailEnd len="med" w="med" type="none"/>
          </a:ln>
        </p:spPr>
      </p:cxnSp>
      <p:grpSp>
        <p:nvGrpSpPr>
          <p:cNvPr id="543" name="Google Shape;543;p35"/>
          <p:cNvGrpSpPr/>
          <p:nvPr/>
        </p:nvGrpSpPr>
        <p:grpSpPr>
          <a:xfrm rot="-4865975">
            <a:off x="2405327" y="1733824"/>
            <a:ext cx="883945" cy="706182"/>
            <a:chOff x="7724450" y="3691375"/>
            <a:chExt cx="987450" cy="1120525"/>
          </a:xfrm>
        </p:grpSpPr>
        <p:sp>
          <p:nvSpPr>
            <p:cNvPr id="544" name="Google Shape;544;p35"/>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545" name="Google Shape;545;p35"/>
            <p:cNvGrpSpPr/>
            <p:nvPr/>
          </p:nvGrpSpPr>
          <p:grpSpPr>
            <a:xfrm>
              <a:off x="7724450" y="3691375"/>
              <a:ext cx="234200" cy="321475"/>
              <a:chOff x="7724450" y="3714325"/>
              <a:chExt cx="234200" cy="321475"/>
            </a:xfrm>
          </p:grpSpPr>
          <p:sp>
            <p:nvSpPr>
              <p:cNvPr id="546" name="Google Shape;546;p35"/>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547" name="Google Shape;547;p35"/>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sp>
        <p:nvSpPr>
          <p:cNvPr id="548" name="Google Shape;548;p35"/>
          <p:cNvSpPr txBox="1"/>
          <p:nvPr>
            <p:ph type="title"/>
          </p:nvPr>
        </p:nvSpPr>
        <p:spPr>
          <a:xfrm>
            <a:off x="-134001" y="2480975"/>
            <a:ext cx="3521700" cy="53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500"/>
              <a:t>Demographic </a:t>
            </a:r>
            <a:r>
              <a:rPr lang="en" sz="2500">
                <a:solidFill>
                  <a:schemeClr val="lt2"/>
                </a:solidFill>
              </a:rPr>
              <a:t>Analysis</a:t>
            </a:r>
            <a:endParaRPr sz="2500">
              <a:solidFill>
                <a:schemeClr val="lt2"/>
              </a:solidFill>
            </a:endParaRPr>
          </a:p>
        </p:txBody>
      </p:sp>
      <p:sp>
        <p:nvSpPr>
          <p:cNvPr id="549" name="Google Shape;549;p35"/>
          <p:cNvSpPr/>
          <p:nvPr/>
        </p:nvSpPr>
        <p:spPr>
          <a:xfrm>
            <a:off x="6625600" y="2535625"/>
            <a:ext cx="3079500" cy="27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 name="Google Shape;550;p35"/>
          <p:cNvPicPr preferRelativeResize="0"/>
          <p:nvPr/>
        </p:nvPicPr>
        <p:blipFill>
          <a:blip r:embed="rId3">
            <a:alphaModFix/>
          </a:blip>
          <a:stretch>
            <a:fillRect/>
          </a:stretch>
        </p:blipFill>
        <p:spPr>
          <a:xfrm>
            <a:off x="3387700" y="907475"/>
            <a:ext cx="5092826" cy="3944700"/>
          </a:xfrm>
          <a:prstGeom prst="rect">
            <a:avLst/>
          </a:prstGeom>
          <a:noFill/>
          <a:ln>
            <a:noFill/>
          </a:ln>
        </p:spPr>
      </p:pic>
      <p:sp>
        <p:nvSpPr>
          <p:cNvPr id="551" name="Google Shape;551;p35"/>
          <p:cNvSpPr txBox="1"/>
          <p:nvPr>
            <p:ph idx="4294967295" type="subTitle"/>
          </p:nvPr>
        </p:nvSpPr>
        <p:spPr>
          <a:xfrm>
            <a:off x="428200" y="3355500"/>
            <a:ext cx="239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Mayoritas data positively skewed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6"/>
          <p:cNvSpPr txBox="1"/>
          <p:nvPr>
            <p:ph type="title"/>
          </p:nvPr>
        </p:nvSpPr>
        <p:spPr>
          <a:xfrm>
            <a:off x="720000" y="65275"/>
            <a:ext cx="7704000" cy="572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Unvariate </a:t>
            </a:r>
            <a:r>
              <a:rPr lang="en">
                <a:solidFill>
                  <a:schemeClr val="lt2"/>
                </a:solidFill>
              </a:rPr>
              <a:t>Analysis</a:t>
            </a:r>
            <a:endParaRPr>
              <a:solidFill>
                <a:schemeClr val="lt2"/>
              </a:solidFill>
            </a:endParaRPr>
          </a:p>
        </p:txBody>
      </p:sp>
      <p:cxnSp>
        <p:nvCxnSpPr>
          <p:cNvPr id="557" name="Google Shape;557;p36"/>
          <p:cNvCxnSpPr/>
          <p:nvPr/>
        </p:nvCxnSpPr>
        <p:spPr>
          <a:xfrm flipH="1" rot="10800000">
            <a:off x="1928300" y="682550"/>
            <a:ext cx="2039100" cy="147000"/>
          </a:xfrm>
          <a:prstGeom prst="straightConnector1">
            <a:avLst/>
          </a:prstGeom>
          <a:noFill/>
          <a:ln cap="flat" cmpd="sng" w="76200">
            <a:solidFill>
              <a:schemeClr val="accent2"/>
            </a:solidFill>
            <a:prstDash val="solid"/>
            <a:round/>
            <a:headEnd len="med" w="med" type="none"/>
            <a:tailEnd len="med" w="med" type="none"/>
          </a:ln>
        </p:spPr>
      </p:cxnSp>
      <p:grpSp>
        <p:nvGrpSpPr>
          <p:cNvPr id="558" name="Google Shape;558;p36"/>
          <p:cNvGrpSpPr/>
          <p:nvPr/>
        </p:nvGrpSpPr>
        <p:grpSpPr>
          <a:xfrm rot="9933206">
            <a:off x="2064651" y="4008272"/>
            <a:ext cx="722350" cy="719226"/>
            <a:chOff x="7724450" y="3691375"/>
            <a:chExt cx="987450" cy="1120525"/>
          </a:xfrm>
        </p:grpSpPr>
        <p:sp>
          <p:nvSpPr>
            <p:cNvPr id="559" name="Google Shape;559;p36"/>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560" name="Google Shape;560;p36"/>
            <p:cNvGrpSpPr/>
            <p:nvPr/>
          </p:nvGrpSpPr>
          <p:grpSpPr>
            <a:xfrm>
              <a:off x="7724450" y="3691375"/>
              <a:ext cx="234200" cy="321475"/>
              <a:chOff x="7724450" y="3714325"/>
              <a:chExt cx="234200" cy="321475"/>
            </a:xfrm>
          </p:grpSpPr>
          <p:sp>
            <p:nvSpPr>
              <p:cNvPr id="561" name="Google Shape;561;p36"/>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562" name="Google Shape;562;p36"/>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sp>
        <p:nvSpPr>
          <p:cNvPr id="563" name="Google Shape;563;p36"/>
          <p:cNvSpPr/>
          <p:nvPr/>
        </p:nvSpPr>
        <p:spPr>
          <a:xfrm>
            <a:off x="6625600" y="2535625"/>
            <a:ext cx="3079500" cy="27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txBox="1"/>
          <p:nvPr>
            <p:ph type="title"/>
          </p:nvPr>
        </p:nvSpPr>
        <p:spPr>
          <a:xfrm>
            <a:off x="2811153" y="4172062"/>
            <a:ext cx="3521700" cy="53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500"/>
              <a:t>Monetary</a:t>
            </a:r>
            <a:r>
              <a:rPr lang="en" sz="2500"/>
              <a:t> </a:t>
            </a:r>
            <a:r>
              <a:rPr lang="en" sz="2500">
                <a:solidFill>
                  <a:schemeClr val="lt2"/>
                </a:solidFill>
              </a:rPr>
              <a:t>Analysis</a:t>
            </a:r>
            <a:endParaRPr sz="2500">
              <a:solidFill>
                <a:schemeClr val="lt2"/>
              </a:solidFill>
            </a:endParaRPr>
          </a:p>
        </p:txBody>
      </p:sp>
      <p:pic>
        <p:nvPicPr>
          <p:cNvPr id="565" name="Google Shape;565;p36"/>
          <p:cNvPicPr preferRelativeResize="0"/>
          <p:nvPr/>
        </p:nvPicPr>
        <p:blipFill rotWithShape="1">
          <a:blip r:embed="rId3">
            <a:alphaModFix/>
          </a:blip>
          <a:srcRect b="48914" l="0" r="-1296" t="0"/>
          <a:stretch/>
        </p:blipFill>
        <p:spPr>
          <a:xfrm>
            <a:off x="758875" y="1017050"/>
            <a:ext cx="3905529" cy="2967499"/>
          </a:xfrm>
          <a:prstGeom prst="rect">
            <a:avLst/>
          </a:prstGeom>
          <a:noFill/>
          <a:ln>
            <a:noFill/>
          </a:ln>
        </p:spPr>
      </p:pic>
      <p:pic>
        <p:nvPicPr>
          <p:cNvPr id="566" name="Google Shape;566;p36"/>
          <p:cNvPicPr preferRelativeResize="0"/>
          <p:nvPr/>
        </p:nvPicPr>
        <p:blipFill rotWithShape="1">
          <a:blip r:embed="rId3">
            <a:alphaModFix/>
          </a:blip>
          <a:srcRect b="-361" l="0" r="0" t="50790"/>
          <a:stretch/>
        </p:blipFill>
        <p:spPr>
          <a:xfrm>
            <a:off x="4759550" y="1034425"/>
            <a:ext cx="3905524" cy="2916731"/>
          </a:xfrm>
          <a:prstGeom prst="rect">
            <a:avLst/>
          </a:prstGeom>
          <a:noFill/>
          <a:ln>
            <a:noFill/>
          </a:ln>
        </p:spPr>
      </p:pic>
      <p:sp>
        <p:nvSpPr>
          <p:cNvPr id="567" name="Google Shape;567;p36"/>
          <p:cNvSpPr txBox="1"/>
          <p:nvPr>
            <p:ph idx="4294967295" type="subTitle"/>
          </p:nvPr>
        </p:nvSpPr>
        <p:spPr>
          <a:xfrm>
            <a:off x="3546875" y="4570800"/>
            <a:ext cx="239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Mayoritas data positively skewed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7"/>
          <p:cNvSpPr txBox="1"/>
          <p:nvPr>
            <p:ph type="title"/>
          </p:nvPr>
        </p:nvSpPr>
        <p:spPr>
          <a:xfrm>
            <a:off x="720000" y="-19183"/>
            <a:ext cx="7704000" cy="5727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Unvariate </a:t>
            </a:r>
            <a:r>
              <a:rPr lang="en">
                <a:solidFill>
                  <a:schemeClr val="lt2"/>
                </a:solidFill>
              </a:rPr>
              <a:t>Analysis</a:t>
            </a:r>
            <a:endParaRPr>
              <a:solidFill>
                <a:schemeClr val="lt2"/>
              </a:solidFill>
            </a:endParaRPr>
          </a:p>
        </p:txBody>
      </p:sp>
      <p:cxnSp>
        <p:nvCxnSpPr>
          <p:cNvPr id="573" name="Google Shape;573;p37"/>
          <p:cNvCxnSpPr/>
          <p:nvPr/>
        </p:nvCxnSpPr>
        <p:spPr>
          <a:xfrm flipH="1" rot="10800000">
            <a:off x="4518925" y="598092"/>
            <a:ext cx="2039100" cy="147000"/>
          </a:xfrm>
          <a:prstGeom prst="straightConnector1">
            <a:avLst/>
          </a:prstGeom>
          <a:noFill/>
          <a:ln cap="flat" cmpd="sng" w="76200">
            <a:solidFill>
              <a:schemeClr val="accent2"/>
            </a:solidFill>
            <a:prstDash val="solid"/>
            <a:round/>
            <a:headEnd len="med" w="med" type="none"/>
            <a:tailEnd len="med" w="med" type="none"/>
          </a:ln>
        </p:spPr>
      </p:cxnSp>
      <p:sp>
        <p:nvSpPr>
          <p:cNvPr id="574" name="Google Shape;574;p37"/>
          <p:cNvSpPr txBox="1"/>
          <p:nvPr/>
        </p:nvSpPr>
        <p:spPr>
          <a:xfrm>
            <a:off x="6723800" y="2670750"/>
            <a:ext cx="28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e Vietnam Pro"/>
              <a:ea typeface="Be Vietnam Pro"/>
              <a:cs typeface="Be Vietnam Pro"/>
              <a:sym typeface="Be Vietnam Pro"/>
            </a:endParaRPr>
          </a:p>
        </p:txBody>
      </p:sp>
      <p:sp>
        <p:nvSpPr>
          <p:cNvPr id="575" name="Google Shape;575;p37"/>
          <p:cNvSpPr/>
          <p:nvPr/>
        </p:nvSpPr>
        <p:spPr>
          <a:xfrm>
            <a:off x="6625600" y="2535625"/>
            <a:ext cx="2518500" cy="260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37"/>
          <p:cNvGrpSpPr/>
          <p:nvPr/>
        </p:nvGrpSpPr>
        <p:grpSpPr>
          <a:xfrm rot="-4863037">
            <a:off x="837432" y="1902199"/>
            <a:ext cx="658249" cy="742077"/>
            <a:chOff x="7724450" y="3691375"/>
            <a:chExt cx="987450" cy="1120525"/>
          </a:xfrm>
        </p:grpSpPr>
        <p:sp>
          <p:nvSpPr>
            <p:cNvPr id="577" name="Google Shape;577;p3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578" name="Google Shape;578;p37"/>
            <p:cNvGrpSpPr/>
            <p:nvPr/>
          </p:nvGrpSpPr>
          <p:grpSpPr>
            <a:xfrm>
              <a:off x="7724450" y="3691375"/>
              <a:ext cx="234200" cy="321475"/>
              <a:chOff x="7724450" y="3714325"/>
              <a:chExt cx="234200" cy="321475"/>
            </a:xfrm>
          </p:grpSpPr>
          <p:sp>
            <p:nvSpPr>
              <p:cNvPr id="579" name="Google Shape;579;p3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580" name="Google Shape;580;p3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sp>
        <p:nvSpPr>
          <p:cNvPr id="581" name="Google Shape;581;p37"/>
          <p:cNvSpPr txBox="1"/>
          <p:nvPr>
            <p:ph type="title"/>
          </p:nvPr>
        </p:nvSpPr>
        <p:spPr>
          <a:xfrm>
            <a:off x="-323875" y="2465838"/>
            <a:ext cx="2395200" cy="53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500"/>
              <a:t>Frequency</a:t>
            </a:r>
            <a:r>
              <a:rPr lang="en" sz="2500"/>
              <a:t> </a:t>
            </a:r>
            <a:r>
              <a:rPr lang="en" sz="2500">
                <a:solidFill>
                  <a:schemeClr val="lt2"/>
                </a:solidFill>
              </a:rPr>
              <a:t>Analysis</a:t>
            </a:r>
            <a:endParaRPr sz="2500">
              <a:solidFill>
                <a:schemeClr val="lt2"/>
              </a:solidFill>
            </a:endParaRPr>
          </a:p>
        </p:txBody>
      </p:sp>
      <p:pic>
        <p:nvPicPr>
          <p:cNvPr id="582" name="Google Shape;582;p37"/>
          <p:cNvPicPr preferRelativeResize="0"/>
          <p:nvPr/>
        </p:nvPicPr>
        <p:blipFill rotWithShape="1">
          <a:blip r:embed="rId3">
            <a:alphaModFix/>
          </a:blip>
          <a:srcRect b="0" l="0" r="0" t="58423"/>
          <a:stretch/>
        </p:blipFill>
        <p:spPr>
          <a:xfrm>
            <a:off x="5497600" y="1777112"/>
            <a:ext cx="3492250" cy="2187476"/>
          </a:xfrm>
          <a:prstGeom prst="rect">
            <a:avLst/>
          </a:prstGeom>
          <a:noFill/>
          <a:ln>
            <a:noFill/>
          </a:ln>
        </p:spPr>
      </p:pic>
      <p:sp>
        <p:nvSpPr>
          <p:cNvPr id="583" name="Google Shape;583;p37"/>
          <p:cNvSpPr txBox="1"/>
          <p:nvPr>
            <p:ph idx="4294967295" type="subTitle"/>
          </p:nvPr>
        </p:nvSpPr>
        <p:spPr>
          <a:xfrm>
            <a:off x="240675" y="3430988"/>
            <a:ext cx="151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Mayoritas data positively skewed</a:t>
            </a:r>
            <a:endParaRPr/>
          </a:p>
        </p:txBody>
      </p:sp>
      <p:pic>
        <p:nvPicPr>
          <p:cNvPr id="584" name="Google Shape;584;p37"/>
          <p:cNvPicPr preferRelativeResize="0"/>
          <p:nvPr/>
        </p:nvPicPr>
        <p:blipFill rotWithShape="1">
          <a:blip r:embed="rId3">
            <a:alphaModFix/>
          </a:blip>
          <a:srcRect b="40800" l="0" r="0" t="0"/>
          <a:stretch/>
        </p:blipFill>
        <p:spPr>
          <a:xfrm>
            <a:off x="1925375" y="1141100"/>
            <a:ext cx="3492250" cy="311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8"/>
          <p:cNvSpPr txBox="1"/>
          <p:nvPr>
            <p:ph type="title"/>
          </p:nvPr>
        </p:nvSpPr>
        <p:spPr>
          <a:xfrm>
            <a:off x="720000" y="65275"/>
            <a:ext cx="7704000" cy="5727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Multi</a:t>
            </a:r>
            <a:r>
              <a:rPr lang="en"/>
              <a:t>variate </a:t>
            </a:r>
            <a:r>
              <a:rPr lang="en">
                <a:solidFill>
                  <a:schemeClr val="lt2"/>
                </a:solidFill>
              </a:rPr>
              <a:t>Analysis</a:t>
            </a:r>
            <a:endParaRPr>
              <a:solidFill>
                <a:schemeClr val="lt2"/>
              </a:solidFill>
            </a:endParaRPr>
          </a:p>
        </p:txBody>
      </p:sp>
      <p:cxnSp>
        <p:nvCxnSpPr>
          <p:cNvPr id="590" name="Google Shape;590;p38"/>
          <p:cNvCxnSpPr/>
          <p:nvPr/>
        </p:nvCxnSpPr>
        <p:spPr>
          <a:xfrm flipH="1" rot="10800000">
            <a:off x="4518925" y="682550"/>
            <a:ext cx="2039100" cy="147000"/>
          </a:xfrm>
          <a:prstGeom prst="straightConnector1">
            <a:avLst/>
          </a:prstGeom>
          <a:noFill/>
          <a:ln cap="flat" cmpd="sng" w="76200">
            <a:solidFill>
              <a:schemeClr val="accent2"/>
            </a:solidFill>
            <a:prstDash val="solid"/>
            <a:round/>
            <a:headEnd len="med" w="med" type="none"/>
            <a:tailEnd len="med" w="med" type="none"/>
          </a:ln>
        </p:spPr>
      </p:cxnSp>
      <p:sp>
        <p:nvSpPr>
          <p:cNvPr id="591" name="Google Shape;591;p38"/>
          <p:cNvSpPr txBox="1"/>
          <p:nvPr/>
        </p:nvSpPr>
        <p:spPr>
          <a:xfrm>
            <a:off x="236874" y="1075100"/>
            <a:ext cx="143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FFFF"/>
              </a:solidFill>
              <a:latin typeface="Be Vietnam Pro"/>
              <a:ea typeface="Be Vietnam Pro"/>
              <a:cs typeface="Be Vietnam Pro"/>
              <a:sym typeface="Be Vietnam Pro"/>
            </a:endParaRPr>
          </a:p>
        </p:txBody>
      </p:sp>
      <p:sp>
        <p:nvSpPr>
          <p:cNvPr id="592" name="Google Shape;592;p38"/>
          <p:cNvSpPr/>
          <p:nvPr/>
        </p:nvSpPr>
        <p:spPr>
          <a:xfrm>
            <a:off x="6625600" y="2535625"/>
            <a:ext cx="3079500" cy="27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txBox="1"/>
          <p:nvPr/>
        </p:nvSpPr>
        <p:spPr>
          <a:xfrm>
            <a:off x="7027850" y="2281463"/>
            <a:ext cx="17400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rgbClr val="212121"/>
                </a:solidFill>
                <a:latin typeface="Be Vietnam Pro"/>
                <a:ea typeface="Be Vietnam Pro"/>
                <a:cs typeface="Be Vietnam Pro"/>
                <a:sym typeface="Be Vietnam Pro"/>
              </a:rPr>
              <a:t>Customer dengan edukasi Phd memiliki persentasi respon tertinggi.</a:t>
            </a:r>
            <a:endParaRPr>
              <a:solidFill>
                <a:srgbClr val="212121"/>
              </a:solidFill>
              <a:latin typeface="Be Vietnam Pro"/>
              <a:ea typeface="Be Vietnam Pro"/>
              <a:cs typeface="Be Vietnam Pro"/>
              <a:sym typeface="Be Vietnam Pro"/>
            </a:endParaRPr>
          </a:p>
        </p:txBody>
      </p:sp>
      <p:sp>
        <p:nvSpPr>
          <p:cNvPr id="594" name="Google Shape;594;p38"/>
          <p:cNvSpPr txBox="1"/>
          <p:nvPr>
            <p:ph type="title"/>
          </p:nvPr>
        </p:nvSpPr>
        <p:spPr>
          <a:xfrm>
            <a:off x="164000" y="746400"/>
            <a:ext cx="7526100" cy="53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0" lang="en" sz="2500">
                <a:solidFill>
                  <a:srgbClr val="212121"/>
                </a:solidFill>
                <a:latin typeface="Be Vietnam Pro SemiBold"/>
                <a:ea typeface="Be Vietnam Pro SemiBold"/>
                <a:cs typeface="Be Vietnam Pro SemiBold"/>
                <a:sym typeface="Be Vietnam Pro SemiBold"/>
              </a:rPr>
              <a:t>Jenis </a:t>
            </a:r>
            <a:r>
              <a:rPr lang="en" sz="2500">
                <a:solidFill>
                  <a:schemeClr val="accent2"/>
                </a:solidFill>
                <a:latin typeface="Be Vietnam Pro"/>
                <a:ea typeface="Be Vietnam Pro"/>
                <a:cs typeface="Be Vietnam Pro"/>
                <a:sym typeface="Be Vietnam Pro"/>
              </a:rPr>
              <a:t>Education</a:t>
            </a:r>
            <a:r>
              <a:rPr b="0" lang="en" sz="2500">
                <a:solidFill>
                  <a:srgbClr val="212121"/>
                </a:solidFill>
                <a:latin typeface="Be Vietnam Pro SemiBold"/>
                <a:ea typeface="Be Vietnam Pro SemiBold"/>
                <a:cs typeface="Be Vietnam Pro SemiBold"/>
                <a:sym typeface="Be Vietnam Pro SemiBold"/>
              </a:rPr>
              <a:t> Customer terhadap </a:t>
            </a:r>
            <a:r>
              <a:rPr lang="en" sz="2500">
                <a:solidFill>
                  <a:schemeClr val="lt2"/>
                </a:solidFill>
                <a:latin typeface="Be Vietnam Pro"/>
                <a:ea typeface="Be Vietnam Pro"/>
                <a:cs typeface="Be Vietnam Pro"/>
                <a:sym typeface="Be Vietnam Pro"/>
              </a:rPr>
              <a:t>Response</a:t>
            </a:r>
            <a:endParaRPr b="0" sz="2500">
              <a:latin typeface="Be Vietnam Pro SemiBold"/>
              <a:ea typeface="Be Vietnam Pro SemiBold"/>
              <a:cs typeface="Be Vietnam Pro SemiBold"/>
              <a:sym typeface="Be Vietnam Pro SemiBold"/>
            </a:endParaRPr>
          </a:p>
        </p:txBody>
      </p:sp>
      <p:grpSp>
        <p:nvGrpSpPr>
          <p:cNvPr id="595" name="Google Shape;595;p38"/>
          <p:cNvGrpSpPr/>
          <p:nvPr/>
        </p:nvGrpSpPr>
        <p:grpSpPr>
          <a:xfrm>
            <a:off x="405763" y="1234325"/>
            <a:ext cx="6219825" cy="3562350"/>
            <a:chOff x="405763" y="1234325"/>
            <a:chExt cx="6219825" cy="3562350"/>
          </a:xfrm>
        </p:grpSpPr>
        <p:pic>
          <p:nvPicPr>
            <p:cNvPr id="596" name="Google Shape;596;p38"/>
            <p:cNvPicPr preferRelativeResize="0"/>
            <p:nvPr/>
          </p:nvPicPr>
          <p:blipFill>
            <a:blip r:embed="rId3">
              <a:alphaModFix/>
            </a:blip>
            <a:stretch>
              <a:fillRect/>
            </a:stretch>
          </p:blipFill>
          <p:spPr>
            <a:xfrm>
              <a:off x="405763" y="1234325"/>
              <a:ext cx="6219825" cy="3562350"/>
            </a:xfrm>
            <a:prstGeom prst="rect">
              <a:avLst/>
            </a:prstGeom>
            <a:noFill/>
            <a:ln>
              <a:noFill/>
            </a:ln>
          </p:spPr>
        </p:pic>
        <p:sp>
          <p:nvSpPr>
            <p:cNvPr id="597" name="Google Shape;597;p38"/>
            <p:cNvSpPr txBox="1"/>
            <p:nvPr/>
          </p:nvSpPr>
          <p:spPr>
            <a:xfrm>
              <a:off x="4235217" y="13867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79.22%</a:t>
              </a:r>
              <a:endParaRPr sz="1300">
                <a:solidFill>
                  <a:srgbClr val="FFFFFF"/>
                </a:solidFill>
              </a:endParaRPr>
            </a:p>
          </p:txBody>
        </p:sp>
        <p:sp>
          <p:nvSpPr>
            <p:cNvPr id="598" name="Google Shape;598;p38"/>
            <p:cNvSpPr txBox="1"/>
            <p:nvPr/>
          </p:nvSpPr>
          <p:spPr>
            <a:xfrm>
              <a:off x="4235217" y="2021658"/>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84.59%</a:t>
              </a:r>
              <a:endParaRPr sz="1300">
                <a:solidFill>
                  <a:srgbClr val="FFFFFF"/>
                </a:solidFill>
              </a:endParaRPr>
            </a:p>
          </p:txBody>
        </p:sp>
        <p:sp>
          <p:nvSpPr>
            <p:cNvPr id="599" name="Google Shape;599;p38"/>
            <p:cNvSpPr txBox="1"/>
            <p:nvPr/>
          </p:nvSpPr>
          <p:spPr>
            <a:xfrm>
              <a:off x="4235217" y="261898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86.51%</a:t>
              </a:r>
              <a:endParaRPr sz="1300">
                <a:solidFill>
                  <a:srgbClr val="FFFFFF"/>
                </a:solidFill>
              </a:endParaRPr>
            </a:p>
          </p:txBody>
        </p:sp>
        <p:sp>
          <p:nvSpPr>
            <p:cNvPr id="600" name="Google Shape;600;p38"/>
            <p:cNvSpPr txBox="1"/>
            <p:nvPr/>
          </p:nvSpPr>
          <p:spPr>
            <a:xfrm>
              <a:off x="1220823" y="13867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20.78</a:t>
              </a:r>
              <a:r>
                <a:rPr lang="en" sz="1300">
                  <a:solidFill>
                    <a:srgbClr val="FFFFFF"/>
                  </a:solidFill>
                </a:rPr>
                <a:t>%</a:t>
              </a:r>
              <a:endParaRPr sz="1300">
                <a:solidFill>
                  <a:srgbClr val="FFFFFF"/>
                </a:solidFill>
              </a:endParaRPr>
            </a:p>
          </p:txBody>
        </p:sp>
        <p:sp>
          <p:nvSpPr>
            <p:cNvPr id="601" name="Google Shape;601;p38"/>
            <p:cNvSpPr txBox="1"/>
            <p:nvPr/>
          </p:nvSpPr>
          <p:spPr>
            <a:xfrm>
              <a:off x="1144623" y="2021658"/>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15.41</a:t>
              </a:r>
              <a:r>
                <a:rPr lang="en" sz="1300">
                  <a:solidFill>
                    <a:srgbClr val="FFFFFF"/>
                  </a:solidFill>
                </a:rPr>
                <a:t>%</a:t>
              </a:r>
              <a:endParaRPr sz="1300">
                <a:solidFill>
                  <a:srgbClr val="FFFFFF"/>
                </a:solidFill>
              </a:endParaRPr>
            </a:p>
          </p:txBody>
        </p:sp>
        <p:sp>
          <p:nvSpPr>
            <p:cNvPr id="602" name="Google Shape;602;p38"/>
            <p:cNvSpPr txBox="1"/>
            <p:nvPr/>
          </p:nvSpPr>
          <p:spPr>
            <a:xfrm>
              <a:off x="1144623" y="261898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13.49</a:t>
              </a:r>
              <a:r>
                <a:rPr lang="en" sz="1300">
                  <a:solidFill>
                    <a:srgbClr val="FFFFFF"/>
                  </a:solidFill>
                </a:rPr>
                <a:t>%</a:t>
              </a:r>
              <a:endParaRPr sz="1300">
                <a:solidFill>
                  <a:srgbClr val="FFFFFF"/>
                </a:solidFill>
              </a:endParaRPr>
            </a:p>
          </p:txBody>
        </p:sp>
      </p:grpSp>
      <p:sp>
        <p:nvSpPr>
          <p:cNvPr id="603" name="Google Shape;603;p38"/>
          <p:cNvSpPr/>
          <p:nvPr/>
        </p:nvSpPr>
        <p:spPr>
          <a:xfrm>
            <a:off x="1141600" y="4419575"/>
            <a:ext cx="5319300" cy="147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txBox="1"/>
          <p:nvPr/>
        </p:nvSpPr>
        <p:spPr>
          <a:xfrm>
            <a:off x="1141600" y="4419575"/>
            <a:ext cx="5190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Be Vietnam Pro"/>
                <a:ea typeface="Be Vietnam Pro"/>
                <a:cs typeface="Be Vietnam Pro"/>
                <a:sym typeface="Be Vietnam Pro"/>
              </a:rPr>
              <a:t>0%</a:t>
            </a:r>
            <a:endParaRPr sz="1000">
              <a:latin typeface="Be Vietnam Pro"/>
              <a:ea typeface="Be Vietnam Pro"/>
              <a:cs typeface="Be Vietnam Pro"/>
              <a:sym typeface="Be Vietnam Pro"/>
            </a:endParaRPr>
          </a:p>
        </p:txBody>
      </p:sp>
      <p:sp>
        <p:nvSpPr>
          <p:cNvPr id="605" name="Google Shape;605;p38"/>
          <p:cNvSpPr txBox="1"/>
          <p:nvPr/>
        </p:nvSpPr>
        <p:spPr>
          <a:xfrm>
            <a:off x="6039025" y="4380125"/>
            <a:ext cx="5190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Be Vietnam Pro"/>
                <a:ea typeface="Be Vietnam Pro"/>
                <a:cs typeface="Be Vietnam Pro"/>
                <a:sym typeface="Be Vietnam Pro"/>
              </a:rPr>
              <a:t>10</a:t>
            </a:r>
            <a:r>
              <a:rPr lang="en" sz="1000">
                <a:latin typeface="Be Vietnam Pro"/>
                <a:ea typeface="Be Vietnam Pro"/>
                <a:cs typeface="Be Vietnam Pro"/>
                <a:sym typeface="Be Vietnam Pro"/>
              </a:rPr>
              <a:t>0%</a:t>
            </a:r>
            <a:endParaRPr sz="1000">
              <a:latin typeface="Be Vietnam Pro"/>
              <a:ea typeface="Be Vietnam Pro"/>
              <a:cs typeface="Be Vietnam Pro"/>
              <a:sym typeface="Be Vietnam Pro"/>
            </a:endParaRPr>
          </a:p>
        </p:txBody>
      </p:sp>
      <p:sp>
        <p:nvSpPr>
          <p:cNvPr id="606" name="Google Shape;606;p38"/>
          <p:cNvSpPr txBox="1"/>
          <p:nvPr/>
        </p:nvSpPr>
        <p:spPr>
          <a:xfrm>
            <a:off x="4292367" y="16534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385</a:t>
            </a:r>
            <a:endParaRPr sz="1300">
              <a:solidFill>
                <a:schemeClr val="dk1"/>
              </a:solidFill>
            </a:endParaRPr>
          </a:p>
        </p:txBody>
      </p:sp>
      <p:sp>
        <p:nvSpPr>
          <p:cNvPr id="607" name="Google Shape;607;p38"/>
          <p:cNvSpPr txBox="1"/>
          <p:nvPr/>
        </p:nvSpPr>
        <p:spPr>
          <a:xfrm>
            <a:off x="1263417" y="16534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101</a:t>
            </a:r>
            <a:endParaRPr sz="1300">
              <a:solidFill>
                <a:schemeClr val="dk1"/>
              </a:solidFill>
            </a:endParaRPr>
          </a:p>
        </p:txBody>
      </p:sp>
      <p:sp>
        <p:nvSpPr>
          <p:cNvPr id="608" name="Google Shape;608;p38"/>
          <p:cNvSpPr txBox="1"/>
          <p:nvPr/>
        </p:nvSpPr>
        <p:spPr>
          <a:xfrm>
            <a:off x="4292367" y="228148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313</a:t>
            </a:r>
            <a:endParaRPr sz="1300">
              <a:solidFill>
                <a:schemeClr val="dk1"/>
              </a:solidFill>
            </a:endParaRPr>
          </a:p>
        </p:txBody>
      </p:sp>
      <p:sp>
        <p:nvSpPr>
          <p:cNvPr id="609" name="Google Shape;609;p38"/>
          <p:cNvSpPr txBox="1"/>
          <p:nvPr/>
        </p:nvSpPr>
        <p:spPr>
          <a:xfrm>
            <a:off x="1263417" y="228148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57</a:t>
            </a:r>
            <a:endParaRPr sz="1300">
              <a:solidFill>
                <a:schemeClr val="dk1"/>
              </a:solidFill>
            </a:endParaRPr>
          </a:p>
        </p:txBody>
      </p:sp>
      <p:sp>
        <p:nvSpPr>
          <p:cNvPr id="610" name="Google Shape;610;p38"/>
          <p:cNvSpPr txBox="1"/>
          <p:nvPr/>
        </p:nvSpPr>
        <p:spPr>
          <a:xfrm>
            <a:off x="4292367" y="29095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975</a:t>
            </a:r>
            <a:endParaRPr sz="1300">
              <a:solidFill>
                <a:schemeClr val="dk1"/>
              </a:solidFill>
            </a:endParaRPr>
          </a:p>
        </p:txBody>
      </p:sp>
      <p:sp>
        <p:nvSpPr>
          <p:cNvPr id="611" name="Google Shape;611;p38"/>
          <p:cNvSpPr txBox="1"/>
          <p:nvPr/>
        </p:nvSpPr>
        <p:spPr>
          <a:xfrm>
            <a:off x="1263417" y="29095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152</a:t>
            </a:r>
            <a:endParaRPr sz="1300">
              <a:solidFill>
                <a:schemeClr val="dk1"/>
              </a:solidFill>
            </a:endParaRPr>
          </a:p>
        </p:txBody>
      </p:sp>
      <p:grpSp>
        <p:nvGrpSpPr>
          <p:cNvPr id="612" name="Google Shape;612;p38"/>
          <p:cNvGrpSpPr/>
          <p:nvPr/>
        </p:nvGrpSpPr>
        <p:grpSpPr>
          <a:xfrm>
            <a:off x="1263423" y="3294433"/>
            <a:ext cx="3928794" cy="384900"/>
            <a:chOff x="1111023" y="3142033"/>
            <a:chExt cx="3928794" cy="384900"/>
          </a:xfrm>
        </p:grpSpPr>
        <p:sp>
          <p:nvSpPr>
            <p:cNvPr id="613" name="Google Shape;613;p38"/>
            <p:cNvSpPr txBox="1"/>
            <p:nvPr/>
          </p:nvSpPr>
          <p:spPr>
            <a:xfrm>
              <a:off x="4201617" y="31420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89.16</a:t>
              </a:r>
              <a:r>
                <a:rPr lang="en" sz="1300">
                  <a:solidFill>
                    <a:srgbClr val="FFFFFF"/>
                  </a:solidFill>
                </a:rPr>
                <a:t>%</a:t>
              </a:r>
              <a:endParaRPr sz="1300">
                <a:solidFill>
                  <a:srgbClr val="FFFFFF"/>
                </a:solidFill>
              </a:endParaRPr>
            </a:p>
          </p:txBody>
        </p:sp>
        <p:sp>
          <p:nvSpPr>
            <p:cNvPr id="614" name="Google Shape;614;p38"/>
            <p:cNvSpPr txBox="1"/>
            <p:nvPr/>
          </p:nvSpPr>
          <p:spPr>
            <a:xfrm>
              <a:off x="1111023" y="31420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10.83%</a:t>
              </a:r>
              <a:endParaRPr sz="1300">
                <a:solidFill>
                  <a:srgbClr val="FFFFFF"/>
                </a:solidFill>
              </a:endParaRPr>
            </a:p>
          </p:txBody>
        </p:sp>
      </p:grpSp>
      <p:sp>
        <p:nvSpPr>
          <p:cNvPr id="615" name="Google Shape;615;p38"/>
          <p:cNvSpPr txBox="1"/>
          <p:nvPr/>
        </p:nvSpPr>
        <p:spPr>
          <a:xfrm>
            <a:off x="4323192" y="353758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181</a:t>
            </a:r>
            <a:endParaRPr sz="1300">
              <a:solidFill>
                <a:schemeClr val="dk1"/>
              </a:solidFill>
            </a:endParaRPr>
          </a:p>
        </p:txBody>
      </p:sp>
      <p:sp>
        <p:nvSpPr>
          <p:cNvPr id="616" name="Google Shape;616;p38"/>
          <p:cNvSpPr txBox="1"/>
          <p:nvPr/>
        </p:nvSpPr>
        <p:spPr>
          <a:xfrm>
            <a:off x="1294242" y="353758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22</a:t>
            </a:r>
            <a:endParaRPr sz="1300">
              <a:solidFill>
                <a:schemeClr val="dk1"/>
              </a:solidFill>
            </a:endParaRPr>
          </a:p>
        </p:txBody>
      </p:sp>
      <p:grpSp>
        <p:nvGrpSpPr>
          <p:cNvPr id="617" name="Google Shape;617;p38"/>
          <p:cNvGrpSpPr/>
          <p:nvPr/>
        </p:nvGrpSpPr>
        <p:grpSpPr>
          <a:xfrm>
            <a:off x="1263423" y="3857008"/>
            <a:ext cx="3928794" cy="384900"/>
            <a:chOff x="1111023" y="3142033"/>
            <a:chExt cx="3928794" cy="384900"/>
          </a:xfrm>
        </p:grpSpPr>
        <p:sp>
          <p:nvSpPr>
            <p:cNvPr id="618" name="Google Shape;618;p38"/>
            <p:cNvSpPr txBox="1"/>
            <p:nvPr/>
          </p:nvSpPr>
          <p:spPr>
            <a:xfrm>
              <a:off x="4201617" y="31420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96.30</a:t>
              </a:r>
              <a:r>
                <a:rPr lang="en" sz="1300">
                  <a:solidFill>
                    <a:srgbClr val="FFFFFF"/>
                  </a:solidFill>
                </a:rPr>
                <a:t>%</a:t>
              </a:r>
              <a:endParaRPr sz="1300">
                <a:solidFill>
                  <a:srgbClr val="FFFFFF"/>
                </a:solidFill>
              </a:endParaRPr>
            </a:p>
          </p:txBody>
        </p:sp>
        <p:sp>
          <p:nvSpPr>
            <p:cNvPr id="619" name="Google Shape;619;p38"/>
            <p:cNvSpPr txBox="1"/>
            <p:nvPr/>
          </p:nvSpPr>
          <p:spPr>
            <a:xfrm>
              <a:off x="1111023" y="314203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rPr>
                <a:t>3.70</a:t>
              </a:r>
              <a:r>
                <a:rPr lang="en" sz="1300">
                  <a:solidFill>
                    <a:srgbClr val="FFFFFF"/>
                  </a:solidFill>
                </a:rPr>
                <a:t>%</a:t>
              </a:r>
              <a:endParaRPr sz="1300">
                <a:solidFill>
                  <a:srgbClr val="FFFFFF"/>
                </a:solidFill>
              </a:endParaRPr>
            </a:p>
          </p:txBody>
        </p:sp>
      </p:grpSp>
      <p:sp>
        <p:nvSpPr>
          <p:cNvPr id="620" name="Google Shape;620;p38"/>
          <p:cNvSpPr txBox="1"/>
          <p:nvPr/>
        </p:nvSpPr>
        <p:spPr>
          <a:xfrm>
            <a:off x="4399392" y="411088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52</a:t>
            </a:r>
            <a:endParaRPr sz="1300">
              <a:solidFill>
                <a:schemeClr val="dk1"/>
              </a:solidFill>
            </a:endParaRPr>
          </a:p>
        </p:txBody>
      </p:sp>
      <p:sp>
        <p:nvSpPr>
          <p:cNvPr id="621" name="Google Shape;621;p38"/>
          <p:cNvSpPr txBox="1"/>
          <p:nvPr/>
        </p:nvSpPr>
        <p:spPr>
          <a:xfrm>
            <a:off x="1370442" y="4110883"/>
            <a:ext cx="8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2</a:t>
            </a:r>
            <a:endParaRPr sz="13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39"/>
          <p:cNvPicPr preferRelativeResize="0"/>
          <p:nvPr/>
        </p:nvPicPr>
        <p:blipFill>
          <a:blip r:embed="rId3">
            <a:alphaModFix/>
          </a:blip>
          <a:stretch>
            <a:fillRect/>
          </a:stretch>
        </p:blipFill>
        <p:spPr>
          <a:xfrm>
            <a:off x="168950" y="1910023"/>
            <a:ext cx="6987956" cy="2793600"/>
          </a:xfrm>
          <a:prstGeom prst="rect">
            <a:avLst/>
          </a:prstGeom>
          <a:noFill/>
          <a:ln>
            <a:noFill/>
          </a:ln>
        </p:spPr>
      </p:pic>
      <p:sp>
        <p:nvSpPr>
          <p:cNvPr id="627" name="Google Shape;627;p39"/>
          <p:cNvSpPr txBox="1"/>
          <p:nvPr>
            <p:ph type="title"/>
          </p:nvPr>
        </p:nvSpPr>
        <p:spPr>
          <a:xfrm>
            <a:off x="720000" y="65275"/>
            <a:ext cx="7704000" cy="5727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Multivariate </a:t>
            </a:r>
            <a:r>
              <a:rPr lang="en">
                <a:solidFill>
                  <a:schemeClr val="lt2"/>
                </a:solidFill>
              </a:rPr>
              <a:t>Analysis</a:t>
            </a:r>
            <a:endParaRPr>
              <a:solidFill>
                <a:schemeClr val="lt2"/>
              </a:solidFill>
            </a:endParaRPr>
          </a:p>
        </p:txBody>
      </p:sp>
      <p:cxnSp>
        <p:nvCxnSpPr>
          <p:cNvPr id="628" name="Google Shape;628;p39"/>
          <p:cNvCxnSpPr/>
          <p:nvPr/>
        </p:nvCxnSpPr>
        <p:spPr>
          <a:xfrm flipH="1" rot="10800000">
            <a:off x="4518925" y="682550"/>
            <a:ext cx="2039100" cy="147000"/>
          </a:xfrm>
          <a:prstGeom prst="straightConnector1">
            <a:avLst/>
          </a:prstGeom>
          <a:noFill/>
          <a:ln cap="flat" cmpd="sng" w="76200">
            <a:solidFill>
              <a:schemeClr val="accent2"/>
            </a:solidFill>
            <a:prstDash val="solid"/>
            <a:round/>
            <a:headEnd len="med" w="med" type="none"/>
            <a:tailEnd len="med" w="med" type="none"/>
          </a:ln>
        </p:spPr>
      </p:cxnSp>
      <p:sp>
        <p:nvSpPr>
          <p:cNvPr id="629" name="Google Shape;629;p39"/>
          <p:cNvSpPr txBox="1"/>
          <p:nvPr/>
        </p:nvSpPr>
        <p:spPr>
          <a:xfrm>
            <a:off x="7286050" y="1684550"/>
            <a:ext cx="1606200" cy="2329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300">
                <a:solidFill>
                  <a:schemeClr val="dk1"/>
                </a:solidFill>
                <a:latin typeface="Be Vietnam Pro"/>
                <a:ea typeface="Be Vietnam Pro"/>
                <a:cs typeface="Be Vietnam Pro"/>
                <a:sym typeface="Be Vietnam Pro"/>
              </a:rPr>
              <a:t>Customer dengan Kidhome atau Teenhome rendah cenderung memberikan Respon</a:t>
            </a:r>
            <a:endParaRPr sz="1300">
              <a:solidFill>
                <a:schemeClr val="dk1"/>
              </a:solidFill>
              <a:latin typeface="Be Vietnam Pro"/>
              <a:ea typeface="Be Vietnam Pro"/>
              <a:cs typeface="Be Vietnam Pro"/>
              <a:sym typeface="Be Vietnam Pro"/>
            </a:endParaRPr>
          </a:p>
        </p:txBody>
      </p:sp>
      <p:sp>
        <p:nvSpPr>
          <p:cNvPr id="630" name="Google Shape;630;p39"/>
          <p:cNvSpPr txBox="1"/>
          <p:nvPr>
            <p:ph type="title"/>
          </p:nvPr>
        </p:nvSpPr>
        <p:spPr>
          <a:xfrm>
            <a:off x="106224" y="1319025"/>
            <a:ext cx="7470900" cy="53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solidFill>
                  <a:schemeClr val="accent2"/>
                </a:solidFill>
                <a:latin typeface="Be Vietnam Pro"/>
                <a:ea typeface="Be Vietnam Pro"/>
                <a:cs typeface="Be Vietnam Pro"/>
                <a:sym typeface="Be Vietnam Pro"/>
              </a:rPr>
              <a:t>Demographic</a:t>
            </a:r>
            <a:r>
              <a:rPr b="0" lang="en" sz="2500">
                <a:solidFill>
                  <a:srgbClr val="212121"/>
                </a:solidFill>
                <a:latin typeface="Be Vietnam Pro SemiBold"/>
                <a:ea typeface="Be Vietnam Pro SemiBold"/>
                <a:cs typeface="Be Vietnam Pro SemiBold"/>
                <a:sym typeface="Be Vietnam Pro SemiBold"/>
              </a:rPr>
              <a:t> columns terhadap </a:t>
            </a:r>
            <a:r>
              <a:rPr lang="en" sz="2500">
                <a:solidFill>
                  <a:schemeClr val="lt2"/>
                </a:solidFill>
                <a:latin typeface="Be Vietnam Pro"/>
                <a:ea typeface="Be Vietnam Pro"/>
                <a:cs typeface="Be Vietnam Pro"/>
                <a:sym typeface="Be Vietnam Pro"/>
              </a:rPr>
              <a:t>Response</a:t>
            </a:r>
            <a:endParaRPr sz="2500">
              <a:solidFill>
                <a:schemeClr val="lt2"/>
              </a:solidFill>
              <a:latin typeface="Be Vietnam Pro"/>
              <a:ea typeface="Be Vietnam Pro"/>
              <a:cs typeface="Be Vietnam Pro"/>
              <a:sym typeface="Be Vietnam Pro"/>
            </a:endParaRPr>
          </a:p>
          <a:p>
            <a:pPr indent="0" lvl="0" marL="457200" rtl="0" algn="l">
              <a:spcBef>
                <a:spcPts val="1200"/>
              </a:spcBef>
              <a:spcAft>
                <a:spcPts val="0"/>
              </a:spcAft>
              <a:buNone/>
            </a:pPr>
            <a:r>
              <a:t/>
            </a:r>
            <a:endParaRPr b="0" sz="2500">
              <a:latin typeface="Be Vietnam Pro SemiBold"/>
              <a:ea typeface="Be Vietnam Pro SemiBold"/>
              <a:cs typeface="Be Vietnam Pro SemiBold"/>
              <a:sym typeface="Be Vietnam Pr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0"/>
          <p:cNvSpPr txBox="1"/>
          <p:nvPr>
            <p:ph type="title"/>
          </p:nvPr>
        </p:nvSpPr>
        <p:spPr>
          <a:xfrm>
            <a:off x="720000" y="65275"/>
            <a:ext cx="7704000" cy="5727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Multivariate </a:t>
            </a:r>
            <a:r>
              <a:rPr lang="en">
                <a:solidFill>
                  <a:schemeClr val="lt2"/>
                </a:solidFill>
              </a:rPr>
              <a:t>Analysis</a:t>
            </a:r>
            <a:endParaRPr>
              <a:solidFill>
                <a:schemeClr val="lt2"/>
              </a:solidFill>
            </a:endParaRPr>
          </a:p>
        </p:txBody>
      </p:sp>
      <p:cxnSp>
        <p:nvCxnSpPr>
          <p:cNvPr id="636" name="Google Shape;636;p40"/>
          <p:cNvCxnSpPr/>
          <p:nvPr/>
        </p:nvCxnSpPr>
        <p:spPr>
          <a:xfrm flipH="1" rot="10800000">
            <a:off x="4518925" y="682550"/>
            <a:ext cx="2039100" cy="147000"/>
          </a:xfrm>
          <a:prstGeom prst="straightConnector1">
            <a:avLst/>
          </a:prstGeom>
          <a:noFill/>
          <a:ln cap="flat" cmpd="sng" w="76200">
            <a:solidFill>
              <a:schemeClr val="accent2"/>
            </a:solidFill>
            <a:prstDash val="solid"/>
            <a:round/>
            <a:headEnd len="med" w="med" type="none"/>
            <a:tailEnd len="med" w="med" type="none"/>
          </a:ln>
        </p:spPr>
      </p:cxnSp>
      <p:sp>
        <p:nvSpPr>
          <p:cNvPr id="637" name="Google Shape;637;p40"/>
          <p:cNvSpPr txBox="1"/>
          <p:nvPr/>
        </p:nvSpPr>
        <p:spPr>
          <a:xfrm>
            <a:off x="1942024" y="1076825"/>
            <a:ext cx="143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FFFF"/>
              </a:solidFill>
              <a:latin typeface="Be Vietnam Pro"/>
              <a:ea typeface="Be Vietnam Pro"/>
              <a:cs typeface="Be Vietnam Pro"/>
              <a:sym typeface="Be Vietnam Pro"/>
            </a:endParaRPr>
          </a:p>
        </p:txBody>
      </p:sp>
      <p:sp>
        <p:nvSpPr>
          <p:cNvPr id="638" name="Google Shape;638;p40"/>
          <p:cNvSpPr/>
          <p:nvPr/>
        </p:nvSpPr>
        <p:spPr>
          <a:xfrm>
            <a:off x="6625600" y="2535625"/>
            <a:ext cx="3079500" cy="27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txBox="1"/>
          <p:nvPr>
            <p:ph type="title"/>
          </p:nvPr>
        </p:nvSpPr>
        <p:spPr>
          <a:xfrm>
            <a:off x="1165963" y="1132625"/>
            <a:ext cx="6812100" cy="53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100">
                <a:latin typeface="Be Vietnam Pro"/>
                <a:ea typeface="Be Vietnam Pro"/>
                <a:cs typeface="Be Vietnam Pro"/>
                <a:sym typeface="Be Vietnam Pro"/>
              </a:rPr>
              <a:t>Kolom Pengeluaran pada produk</a:t>
            </a:r>
            <a:r>
              <a:rPr lang="en" sz="2100">
                <a:solidFill>
                  <a:schemeClr val="accent2"/>
                </a:solidFill>
                <a:latin typeface="Be Vietnam Pro"/>
                <a:ea typeface="Be Vietnam Pro"/>
                <a:cs typeface="Be Vietnam Pro"/>
                <a:sym typeface="Be Vietnam Pro"/>
              </a:rPr>
              <a:t> Meat dan Wines</a:t>
            </a:r>
            <a:endParaRPr b="0" sz="2100">
              <a:latin typeface="Be Vietnam Pro SemiBold"/>
              <a:ea typeface="Be Vietnam Pro SemiBold"/>
              <a:cs typeface="Be Vietnam Pro SemiBold"/>
              <a:sym typeface="Be Vietnam Pro SemiBold"/>
            </a:endParaRPr>
          </a:p>
        </p:txBody>
      </p:sp>
      <p:sp>
        <p:nvSpPr>
          <p:cNvPr id="640" name="Google Shape;640;p40"/>
          <p:cNvSpPr txBox="1"/>
          <p:nvPr>
            <p:ph type="title"/>
          </p:nvPr>
        </p:nvSpPr>
        <p:spPr>
          <a:xfrm>
            <a:off x="2415762" y="3176475"/>
            <a:ext cx="4312500" cy="53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100">
                <a:latin typeface="Be Vietnam Pro"/>
                <a:ea typeface="Be Vietnam Pro"/>
                <a:cs typeface="Be Vietnam Pro"/>
                <a:sym typeface="Be Vietnam Pro"/>
              </a:rPr>
              <a:t>Kolom Jumlah</a:t>
            </a:r>
            <a:r>
              <a:rPr lang="en" sz="2100">
                <a:solidFill>
                  <a:schemeClr val="accent2"/>
                </a:solidFill>
                <a:latin typeface="Be Vietnam Pro"/>
                <a:ea typeface="Be Vietnam Pro"/>
                <a:cs typeface="Be Vietnam Pro"/>
                <a:sym typeface="Be Vietnam Pro"/>
              </a:rPr>
              <a:t> Pengunjung web</a:t>
            </a:r>
            <a:r>
              <a:rPr b="0" lang="en" sz="2100">
                <a:solidFill>
                  <a:srgbClr val="212121"/>
                </a:solidFill>
                <a:latin typeface="Be Vietnam Pro SemiBold"/>
                <a:ea typeface="Be Vietnam Pro SemiBold"/>
                <a:cs typeface="Be Vietnam Pro SemiBold"/>
                <a:sym typeface="Be Vietnam Pro SemiBold"/>
              </a:rPr>
              <a:t> </a:t>
            </a:r>
            <a:endParaRPr b="0" sz="2100">
              <a:latin typeface="Be Vietnam Pro SemiBold"/>
              <a:ea typeface="Be Vietnam Pro SemiBold"/>
              <a:cs typeface="Be Vietnam Pro SemiBold"/>
              <a:sym typeface="Be Vietnam Pro SemiBold"/>
            </a:endParaRPr>
          </a:p>
        </p:txBody>
      </p:sp>
      <p:pic>
        <p:nvPicPr>
          <p:cNvPr id="641" name="Google Shape;641;p40"/>
          <p:cNvPicPr preferRelativeResize="0"/>
          <p:nvPr/>
        </p:nvPicPr>
        <p:blipFill>
          <a:blip r:embed="rId3">
            <a:alphaModFix/>
          </a:blip>
          <a:stretch>
            <a:fillRect/>
          </a:stretch>
        </p:blipFill>
        <p:spPr>
          <a:xfrm>
            <a:off x="1857550" y="1664525"/>
            <a:ext cx="2566379" cy="1262950"/>
          </a:xfrm>
          <a:prstGeom prst="rect">
            <a:avLst/>
          </a:prstGeom>
          <a:noFill/>
          <a:ln>
            <a:noFill/>
          </a:ln>
        </p:spPr>
      </p:pic>
      <p:pic>
        <p:nvPicPr>
          <p:cNvPr id="642" name="Google Shape;642;p40"/>
          <p:cNvPicPr preferRelativeResize="0"/>
          <p:nvPr/>
        </p:nvPicPr>
        <p:blipFill>
          <a:blip r:embed="rId4">
            <a:alphaModFix/>
          </a:blip>
          <a:stretch>
            <a:fillRect/>
          </a:stretch>
        </p:blipFill>
        <p:spPr>
          <a:xfrm>
            <a:off x="4633200" y="1681675"/>
            <a:ext cx="2394293" cy="1228650"/>
          </a:xfrm>
          <a:prstGeom prst="rect">
            <a:avLst/>
          </a:prstGeom>
          <a:noFill/>
          <a:ln>
            <a:noFill/>
          </a:ln>
        </p:spPr>
      </p:pic>
      <p:pic>
        <p:nvPicPr>
          <p:cNvPr id="643" name="Google Shape;643;p40"/>
          <p:cNvPicPr preferRelativeResize="0"/>
          <p:nvPr/>
        </p:nvPicPr>
        <p:blipFill>
          <a:blip r:embed="rId5">
            <a:alphaModFix/>
          </a:blip>
          <a:stretch>
            <a:fillRect/>
          </a:stretch>
        </p:blipFill>
        <p:spPr>
          <a:xfrm>
            <a:off x="3314688" y="3708375"/>
            <a:ext cx="2514637" cy="122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1"/>
          <p:cNvSpPr txBox="1"/>
          <p:nvPr>
            <p:ph type="title"/>
          </p:nvPr>
        </p:nvSpPr>
        <p:spPr>
          <a:xfrm>
            <a:off x="720000" y="65275"/>
            <a:ext cx="7704000" cy="5727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Multivariate </a:t>
            </a:r>
            <a:r>
              <a:rPr lang="en">
                <a:solidFill>
                  <a:schemeClr val="lt2"/>
                </a:solidFill>
              </a:rPr>
              <a:t>Analysis</a:t>
            </a:r>
            <a:endParaRPr>
              <a:solidFill>
                <a:schemeClr val="lt2"/>
              </a:solidFill>
            </a:endParaRPr>
          </a:p>
        </p:txBody>
      </p:sp>
      <p:cxnSp>
        <p:nvCxnSpPr>
          <p:cNvPr id="649" name="Google Shape;649;p41"/>
          <p:cNvCxnSpPr/>
          <p:nvPr/>
        </p:nvCxnSpPr>
        <p:spPr>
          <a:xfrm flipH="1" rot="10800000">
            <a:off x="4518925" y="682550"/>
            <a:ext cx="2039100" cy="147000"/>
          </a:xfrm>
          <a:prstGeom prst="straightConnector1">
            <a:avLst/>
          </a:prstGeom>
          <a:noFill/>
          <a:ln cap="flat" cmpd="sng" w="76200">
            <a:solidFill>
              <a:schemeClr val="accent2"/>
            </a:solidFill>
            <a:prstDash val="solid"/>
            <a:round/>
            <a:headEnd len="med" w="med" type="none"/>
            <a:tailEnd len="med" w="med" type="none"/>
          </a:ln>
        </p:spPr>
      </p:cxnSp>
      <p:sp>
        <p:nvSpPr>
          <p:cNvPr id="650" name="Google Shape;650;p41"/>
          <p:cNvSpPr txBox="1"/>
          <p:nvPr/>
        </p:nvSpPr>
        <p:spPr>
          <a:xfrm>
            <a:off x="236874" y="1075100"/>
            <a:ext cx="143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FFFF"/>
              </a:solidFill>
              <a:latin typeface="Be Vietnam Pro"/>
              <a:ea typeface="Be Vietnam Pro"/>
              <a:cs typeface="Be Vietnam Pro"/>
              <a:sym typeface="Be Vietnam Pro"/>
            </a:endParaRPr>
          </a:p>
        </p:txBody>
      </p:sp>
      <p:sp>
        <p:nvSpPr>
          <p:cNvPr id="651" name="Google Shape;651;p41"/>
          <p:cNvSpPr/>
          <p:nvPr/>
        </p:nvSpPr>
        <p:spPr>
          <a:xfrm>
            <a:off x="6625600" y="2535625"/>
            <a:ext cx="3079500" cy="27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41"/>
          <p:cNvGrpSpPr/>
          <p:nvPr/>
        </p:nvGrpSpPr>
        <p:grpSpPr>
          <a:xfrm rot="-528215">
            <a:off x="4387351" y="2674512"/>
            <a:ext cx="883912" cy="706267"/>
            <a:chOff x="7724450" y="3691375"/>
            <a:chExt cx="987450" cy="1120525"/>
          </a:xfrm>
        </p:grpSpPr>
        <p:sp>
          <p:nvSpPr>
            <p:cNvPr id="653" name="Google Shape;653;p41"/>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654" name="Google Shape;654;p41"/>
            <p:cNvGrpSpPr/>
            <p:nvPr/>
          </p:nvGrpSpPr>
          <p:grpSpPr>
            <a:xfrm>
              <a:off x="7724450" y="3691375"/>
              <a:ext cx="234200" cy="321475"/>
              <a:chOff x="7724450" y="3714325"/>
              <a:chExt cx="234200" cy="321475"/>
            </a:xfrm>
          </p:grpSpPr>
          <p:sp>
            <p:nvSpPr>
              <p:cNvPr id="655" name="Google Shape;655;p41"/>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656" name="Google Shape;656;p41"/>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sp>
        <p:nvSpPr>
          <p:cNvPr id="657" name="Google Shape;657;p41"/>
          <p:cNvSpPr txBox="1"/>
          <p:nvPr>
            <p:ph type="title"/>
          </p:nvPr>
        </p:nvSpPr>
        <p:spPr>
          <a:xfrm>
            <a:off x="903250" y="829550"/>
            <a:ext cx="2133300" cy="53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500"/>
              <a:t>Heat</a:t>
            </a:r>
            <a:r>
              <a:rPr lang="en" sz="2500">
                <a:solidFill>
                  <a:schemeClr val="lt2"/>
                </a:solidFill>
              </a:rPr>
              <a:t>Map</a:t>
            </a:r>
            <a:endParaRPr sz="2500">
              <a:solidFill>
                <a:schemeClr val="lt2"/>
              </a:solidFill>
            </a:endParaRPr>
          </a:p>
        </p:txBody>
      </p:sp>
      <p:sp>
        <p:nvSpPr>
          <p:cNvPr id="658" name="Google Shape;658;p41"/>
          <p:cNvSpPr txBox="1"/>
          <p:nvPr/>
        </p:nvSpPr>
        <p:spPr>
          <a:xfrm>
            <a:off x="236875" y="1407150"/>
            <a:ext cx="4278000" cy="2329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300">
                <a:solidFill>
                  <a:schemeClr val="dk1"/>
                </a:solidFill>
                <a:latin typeface="Be Vietnam Pro"/>
                <a:ea typeface="Be Vietnam Pro"/>
                <a:cs typeface="Be Vietnam Pro"/>
                <a:sym typeface="Be Vietnam Pro"/>
              </a:rPr>
              <a:t>- Dari Korelasi heatmap didapatkan insight dalam kolom Z_CostContact dan Z_Revenue tidak berpengaruh dalam fitur.</a:t>
            </a:r>
            <a:endParaRPr sz="1300">
              <a:solidFill>
                <a:schemeClr val="dk1"/>
              </a:solidFill>
              <a:latin typeface="Be Vietnam Pro"/>
              <a:ea typeface="Be Vietnam Pro"/>
              <a:cs typeface="Be Vietnam Pro"/>
              <a:sym typeface="Be Vietnam Pro"/>
            </a:endParaRPr>
          </a:p>
          <a:p>
            <a:pPr indent="0" lvl="0" marL="0" rtl="0" algn="l">
              <a:lnSpc>
                <a:spcPct val="115000"/>
              </a:lnSpc>
              <a:spcBef>
                <a:spcPts val="1200"/>
              </a:spcBef>
              <a:spcAft>
                <a:spcPts val="0"/>
              </a:spcAft>
              <a:buNone/>
            </a:pPr>
            <a:r>
              <a:rPr lang="en" sz="1300">
                <a:solidFill>
                  <a:schemeClr val="dk1"/>
                </a:solidFill>
                <a:latin typeface="Be Vietnam Pro"/>
                <a:ea typeface="Be Vietnam Pro"/>
                <a:cs typeface="Be Vietnam Pro"/>
                <a:sym typeface="Be Vietnam Pro"/>
              </a:rPr>
              <a:t>- Korelasi terhadap Response mayoritas memiliki korelasi rendah</a:t>
            </a:r>
            <a:endParaRPr sz="1300">
              <a:solidFill>
                <a:schemeClr val="dk1"/>
              </a:solidFill>
              <a:latin typeface="Be Vietnam Pro"/>
              <a:ea typeface="Be Vietnam Pro"/>
              <a:cs typeface="Be Vietnam Pro"/>
              <a:sym typeface="Be Vietnam Pro"/>
            </a:endParaRPr>
          </a:p>
          <a:p>
            <a:pPr indent="0" lvl="0" marL="0" rtl="0" algn="l">
              <a:lnSpc>
                <a:spcPct val="115000"/>
              </a:lnSpc>
              <a:spcBef>
                <a:spcPts val="1200"/>
              </a:spcBef>
              <a:spcAft>
                <a:spcPts val="1200"/>
              </a:spcAft>
              <a:buNone/>
            </a:pPr>
            <a:r>
              <a:t/>
            </a:r>
            <a:endParaRPr sz="1300">
              <a:solidFill>
                <a:schemeClr val="dk1"/>
              </a:solidFill>
              <a:latin typeface="Be Vietnam Pro"/>
              <a:ea typeface="Be Vietnam Pro"/>
              <a:cs typeface="Be Vietnam Pro"/>
              <a:sym typeface="Be Vietnam Pro"/>
            </a:endParaRPr>
          </a:p>
        </p:txBody>
      </p:sp>
      <p:pic>
        <p:nvPicPr>
          <p:cNvPr id="659" name="Google Shape;659;p41"/>
          <p:cNvPicPr preferRelativeResize="0"/>
          <p:nvPr/>
        </p:nvPicPr>
        <p:blipFill>
          <a:blip r:embed="rId3">
            <a:alphaModFix/>
          </a:blip>
          <a:stretch>
            <a:fillRect/>
          </a:stretch>
        </p:blipFill>
        <p:spPr>
          <a:xfrm>
            <a:off x="180975" y="3366725"/>
            <a:ext cx="8782050" cy="1676400"/>
          </a:xfrm>
          <a:prstGeom prst="rect">
            <a:avLst/>
          </a:prstGeom>
          <a:noFill/>
          <a:ln>
            <a:noFill/>
          </a:ln>
        </p:spPr>
      </p:pic>
      <p:sp>
        <p:nvSpPr>
          <p:cNvPr id="660" name="Google Shape;660;p41"/>
          <p:cNvSpPr/>
          <p:nvPr/>
        </p:nvSpPr>
        <p:spPr>
          <a:xfrm>
            <a:off x="7142825" y="3224100"/>
            <a:ext cx="980100" cy="1575900"/>
          </a:xfrm>
          <a:prstGeom prst="rect">
            <a:avLst/>
          </a:prstGeom>
          <a:no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2"/>
          <p:cNvSpPr/>
          <p:nvPr/>
        </p:nvSpPr>
        <p:spPr>
          <a:xfrm>
            <a:off x="7522375" y="0"/>
            <a:ext cx="1671625" cy="1469575"/>
          </a:xfrm>
          <a:custGeom>
            <a:rect b="b" l="l" r="r" t="t"/>
            <a:pathLst>
              <a:path extrusionOk="0" h="58783" w="66865">
                <a:moveTo>
                  <a:pt x="0" y="0"/>
                </a:moveTo>
                <a:cubicBezTo>
                  <a:pt x="871" y="5234"/>
                  <a:pt x="1392" y="11311"/>
                  <a:pt x="5143" y="15063"/>
                </a:cubicBezTo>
                <a:cubicBezTo>
                  <a:pt x="9732" y="19654"/>
                  <a:pt x="18076" y="19949"/>
                  <a:pt x="21676" y="25350"/>
                </a:cubicBezTo>
                <a:cubicBezTo>
                  <a:pt x="28210" y="35155"/>
                  <a:pt x="33549" y="46735"/>
                  <a:pt x="43352" y="53272"/>
                </a:cubicBezTo>
                <a:cubicBezTo>
                  <a:pt x="50050" y="57738"/>
                  <a:pt x="58815" y="58783"/>
                  <a:pt x="66865" y="58783"/>
                </a:cubicBezTo>
              </a:path>
            </a:pathLst>
          </a:custGeom>
          <a:noFill/>
          <a:ln cap="flat" cmpd="sng" w="76200">
            <a:solidFill>
              <a:schemeClr val="dk2"/>
            </a:solidFill>
            <a:prstDash val="solid"/>
            <a:round/>
            <a:headEnd len="med" w="med" type="none"/>
            <a:tailEnd len="med" w="med" type="none"/>
          </a:ln>
        </p:spPr>
      </p:sp>
      <p:grpSp>
        <p:nvGrpSpPr>
          <p:cNvPr id="666" name="Google Shape;666;p42"/>
          <p:cNvGrpSpPr/>
          <p:nvPr/>
        </p:nvGrpSpPr>
        <p:grpSpPr>
          <a:xfrm rot="-10308497">
            <a:off x="5277509" y="2181346"/>
            <a:ext cx="896070" cy="790525"/>
            <a:chOff x="7724450" y="3691375"/>
            <a:chExt cx="987450" cy="1120525"/>
          </a:xfrm>
        </p:grpSpPr>
        <p:sp>
          <p:nvSpPr>
            <p:cNvPr id="667" name="Google Shape;667;p42"/>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668" name="Google Shape;668;p42"/>
            <p:cNvGrpSpPr/>
            <p:nvPr/>
          </p:nvGrpSpPr>
          <p:grpSpPr>
            <a:xfrm>
              <a:off x="7724450" y="3691375"/>
              <a:ext cx="234200" cy="321475"/>
              <a:chOff x="7724450" y="3714325"/>
              <a:chExt cx="234200" cy="321475"/>
            </a:xfrm>
          </p:grpSpPr>
          <p:sp>
            <p:nvSpPr>
              <p:cNvPr id="669" name="Google Shape;669;p42"/>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670" name="Google Shape;670;p42"/>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pic>
        <p:nvPicPr>
          <p:cNvPr id="671" name="Google Shape;671;p42"/>
          <p:cNvPicPr preferRelativeResize="0"/>
          <p:nvPr/>
        </p:nvPicPr>
        <p:blipFill>
          <a:blip r:embed="rId4">
            <a:alphaModFix/>
          </a:blip>
          <a:stretch>
            <a:fillRect/>
          </a:stretch>
        </p:blipFill>
        <p:spPr>
          <a:xfrm>
            <a:off x="4605225" y="1251500"/>
            <a:ext cx="1397750" cy="1106400"/>
          </a:xfrm>
          <a:prstGeom prst="rect">
            <a:avLst/>
          </a:prstGeom>
          <a:noFill/>
          <a:ln>
            <a:noFill/>
          </a:ln>
        </p:spPr>
      </p:pic>
      <p:sp>
        <p:nvSpPr>
          <p:cNvPr id="672" name="Google Shape;672;p42"/>
          <p:cNvSpPr txBox="1"/>
          <p:nvPr/>
        </p:nvSpPr>
        <p:spPr>
          <a:xfrm>
            <a:off x="4754384" y="1343850"/>
            <a:ext cx="1942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700">
                <a:solidFill>
                  <a:schemeClr val="accent2"/>
                </a:solidFill>
                <a:latin typeface="Be Vietnam Pro SemiBold"/>
                <a:ea typeface="Be Vietnam Pro SemiBold"/>
                <a:cs typeface="Be Vietnam Pro SemiBold"/>
                <a:sym typeface="Be Vietnam Pro SemiBold"/>
              </a:rPr>
              <a:t>03</a:t>
            </a:r>
            <a:endParaRPr sz="5700">
              <a:solidFill>
                <a:schemeClr val="accent2"/>
              </a:solidFill>
              <a:latin typeface="Be Vietnam Pro SemiBold"/>
              <a:ea typeface="Be Vietnam Pro SemiBold"/>
              <a:cs typeface="Be Vietnam Pro SemiBold"/>
              <a:sym typeface="Be Vietnam Pro SemiBold"/>
            </a:endParaRPr>
          </a:p>
        </p:txBody>
      </p:sp>
      <p:sp>
        <p:nvSpPr>
          <p:cNvPr id="673" name="Google Shape;673;p42"/>
          <p:cNvSpPr txBox="1"/>
          <p:nvPr>
            <p:ph type="title"/>
          </p:nvPr>
        </p:nvSpPr>
        <p:spPr>
          <a:xfrm>
            <a:off x="4091950" y="2725450"/>
            <a:ext cx="4625400" cy="174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700"/>
              <a:t>Data</a:t>
            </a:r>
            <a:endParaRPr sz="4700"/>
          </a:p>
          <a:p>
            <a:pPr indent="0" lvl="0" marL="0" rtl="0" algn="r">
              <a:spcBef>
                <a:spcPts val="0"/>
              </a:spcBef>
              <a:spcAft>
                <a:spcPts val="0"/>
              </a:spcAft>
              <a:buNone/>
            </a:pPr>
            <a:r>
              <a:rPr lang="en" sz="4700">
                <a:solidFill>
                  <a:schemeClr val="lt2"/>
                </a:solidFill>
              </a:rPr>
              <a:t>Pre-Processing</a:t>
            </a:r>
            <a:endParaRPr sz="4700">
              <a:solidFill>
                <a:schemeClr val="lt2"/>
              </a:solidFill>
            </a:endParaRPr>
          </a:p>
        </p:txBody>
      </p:sp>
      <p:pic>
        <p:nvPicPr>
          <p:cNvPr id="674" name="Google Shape;674;p42"/>
          <p:cNvPicPr preferRelativeResize="0"/>
          <p:nvPr/>
        </p:nvPicPr>
        <p:blipFill rotWithShape="1">
          <a:blip r:embed="rId5">
            <a:alphaModFix/>
          </a:blip>
          <a:srcRect b="0" l="22853" r="17816" t="0"/>
          <a:stretch/>
        </p:blipFill>
        <p:spPr>
          <a:xfrm>
            <a:off x="-144225" y="4650"/>
            <a:ext cx="4277726" cy="5143500"/>
          </a:xfrm>
          <a:prstGeom prst="rect">
            <a:avLst/>
          </a:prstGeom>
          <a:noFill/>
          <a:ln>
            <a:noFill/>
          </a:ln>
        </p:spPr>
      </p:pic>
      <p:sp>
        <p:nvSpPr>
          <p:cNvPr id="675" name="Google Shape;675;p42"/>
          <p:cNvSpPr/>
          <p:nvPr/>
        </p:nvSpPr>
        <p:spPr>
          <a:xfrm rot="1634">
            <a:off x="3537000" y="-10000"/>
            <a:ext cx="631200" cy="514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2"/>
          <p:cNvSpPr/>
          <p:nvPr/>
        </p:nvSpPr>
        <p:spPr>
          <a:xfrm rot="4602">
            <a:off x="3944050" y="-20900"/>
            <a:ext cx="224100" cy="516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3"/>
          <p:cNvSpPr txBox="1"/>
          <p:nvPr>
            <p:ph idx="2" type="title"/>
          </p:nvPr>
        </p:nvSpPr>
        <p:spPr>
          <a:xfrm>
            <a:off x="1042000" y="1341475"/>
            <a:ext cx="2194800" cy="5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Cleansing</a:t>
            </a:r>
            <a:endParaRPr sz="2500"/>
          </a:p>
        </p:txBody>
      </p:sp>
      <p:sp>
        <p:nvSpPr>
          <p:cNvPr id="682" name="Google Shape;682;p43"/>
          <p:cNvSpPr txBox="1"/>
          <p:nvPr>
            <p:ph idx="4" type="title"/>
          </p:nvPr>
        </p:nvSpPr>
        <p:spPr>
          <a:xfrm>
            <a:off x="4136275" y="1350325"/>
            <a:ext cx="2194800" cy="52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Encoding</a:t>
            </a:r>
            <a:endParaRPr sz="2500"/>
          </a:p>
        </p:txBody>
      </p:sp>
      <p:sp>
        <p:nvSpPr>
          <p:cNvPr id="683" name="Google Shape;683;p43"/>
          <p:cNvSpPr txBox="1"/>
          <p:nvPr>
            <p:ph idx="5" type="subTitle"/>
          </p:nvPr>
        </p:nvSpPr>
        <p:spPr>
          <a:xfrm>
            <a:off x="1042000" y="1995512"/>
            <a:ext cx="1881000" cy="6894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sz="1000"/>
              <a:t>Missing values</a:t>
            </a:r>
            <a:endParaRPr sz="1000"/>
          </a:p>
          <a:p>
            <a:pPr indent="-292100" lvl="0" marL="457200" rtl="0" algn="l">
              <a:spcBef>
                <a:spcPts val="0"/>
              </a:spcBef>
              <a:spcAft>
                <a:spcPts val="0"/>
              </a:spcAft>
              <a:buSzPts val="1000"/>
              <a:buChar char="●"/>
            </a:pPr>
            <a:r>
              <a:rPr lang="en" sz="1000"/>
              <a:t>Duplicated values</a:t>
            </a:r>
            <a:endParaRPr sz="1000"/>
          </a:p>
          <a:p>
            <a:pPr indent="-292100" lvl="0" marL="457200" rtl="0" algn="l">
              <a:spcBef>
                <a:spcPts val="0"/>
              </a:spcBef>
              <a:spcAft>
                <a:spcPts val="0"/>
              </a:spcAft>
              <a:buSzPts val="1000"/>
              <a:buChar char="●"/>
            </a:pPr>
            <a:r>
              <a:rPr lang="en" sz="1000"/>
              <a:t>Outliers</a:t>
            </a:r>
            <a:endParaRPr sz="1000"/>
          </a:p>
          <a:p>
            <a:pPr indent="-292100" lvl="0" marL="457200" rtl="0" algn="l">
              <a:spcBef>
                <a:spcPts val="0"/>
              </a:spcBef>
              <a:spcAft>
                <a:spcPts val="0"/>
              </a:spcAft>
              <a:buSzPts val="1000"/>
              <a:buChar char="●"/>
            </a:pPr>
            <a:r>
              <a:rPr lang="en" sz="1000"/>
              <a:t>Data type</a:t>
            </a:r>
            <a:endParaRPr sz="1000"/>
          </a:p>
        </p:txBody>
      </p:sp>
      <p:sp>
        <p:nvSpPr>
          <p:cNvPr id="684" name="Google Shape;684;p43"/>
          <p:cNvSpPr txBox="1"/>
          <p:nvPr>
            <p:ph type="title"/>
          </p:nvPr>
        </p:nvSpPr>
        <p:spPr>
          <a:xfrm>
            <a:off x="770175" y="307050"/>
            <a:ext cx="29808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chemeClr val="dk1"/>
                </a:solidFill>
              </a:rPr>
              <a:t>Preprocessing</a:t>
            </a:r>
            <a:endParaRPr sz="3100">
              <a:solidFill>
                <a:schemeClr val="dk1"/>
              </a:solidFill>
            </a:endParaRPr>
          </a:p>
        </p:txBody>
      </p:sp>
      <p:sp>
        <p:nvSpPr>
          <p:cNvPr id="685" name="Google Shape;685;p43"/>
          <p:cNvSpPr txBox="1"/>
          <p:nvPr>
            <p:ph idx="2" type="title"/>
          </p:nvPr>
        </p:nvSpPr>
        <p:spPr>
          <a:xfrm>
            <a:off x="3638050" y="3688250"/>
            <a:ext cx="2897100" cy="5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Feature extraction</a:t>
            </a:r>
            <a:endParaRPr sz="2500"/>
          </a:p>
        </p:txBody>
      </p:sp>
      <p:sp>
        <p:nvSpPr>
          <p:cNvPr id="686" name="Google Shape;686;p43"/>
          <p:cNvSpPr txBox="1"/>
          <p:nvPr>
            <p:ph idx="3" type="subTitle"/>
          </p:nvPr>
        </p:nvSpPr>
        <p:spPr>
          <a:xfrm>
            <a:off x="1757050" y="3800674"/>
            <a:ext cx="1881000" cy="2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Duplicate values</a:t>
            </a:r>
            <a:endParaRPr/>
          </a:p>
        </p:txBody>
      </p:sp>
      <p:sp>
        <p:nvSpPr>
          <p:cNvPr id="687" name="Google Shape;687;p43"/>
          <p:cNvSpPr txBox="1"/>
          <p:nvPr>
            <p:ph idx="2" type="title"/>
          </p:nvPr>
        </p:nvSpPr>
        <p:spPr>
          <a:xfrm>
            <a:off x="5854950" y="2510438"/>
            <a:ext cx="3152400" cy="5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Transformation</a:t>
            </a:r>
            <a:endParaRPr sz="2500"/>
          </a:p>
        </p:txBody>
      </p:sp>
      <p:sp>
        <p:nvSpPr>
          <p:cNvPr id="688" name="Google Shape;688;p43"/>
          <p:cNvSpPr txBox="1"/>
          <p:nvPr>
            <p:ph idx="2" type="title"/>
          </p:nvPr>
        </p:nvSpPr>
        <p:spPr>
          <a:xfrm>
            <a:off x="467675" y="3800675"/>
            <a:ext cx="2897100" cy="52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Class Imbalance</a:t>
            </a:r>
            <a:endParaRPr sz="2500"/>
          </a:p>
        </p:txBody>
      </p:sp>
      <p:sp>
        <p:nvSpPr>
          <p:cNvPr id="689" name="Google Shape;689;p43"/>
          <p:cNvSpPr txBox="1"/>
          <p:nvPr>
            <p:ph idx="5" type="subTitle"/>
          </p:nvPr>
        </p:nvSpPr>
        <p:spPr>
          <a:xfrm>
            <a:off x="4293175" y="1852212"/>
            <a:ext cx="1881000" cy="6894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sz="1000"/>
              <a:t>Label encoding</a:t>
            </a:r>
            <a:endParaRPr sz="1000"/>
          </a:p>
          <a:p>
            <a:pPr indent="-292100" lvl="0" marL="457200" rtl="0" algn="l">
              <a:spcBef>
                <a:spcPts val="0"/>
              </a:spcBef>
              <a:spcAft>
                <a:spcPts val="0"/>
              </a:spcAft>
              <a:buSzPts val="1000"/>
              <a:buChar char="●"/>
            </a:pPr>
            <a:r>
              <a:rPr lang="en" sz="1000"/>
              <a:t>One hot encoding</a:t>
            </a:r>
            <a:endParaRPr sz="1000"/>
          </a:p>
        </p:txBody>
      </p:sp>
      <p:sp>
        <p:nvSpPr>
          <p:cNvPr id="690" name="Google Shape;690;p43"/>
          <p:cNvSpPr txBox="1"/>
          <p:nvPr>
            <p:ph idx="5" type="subTitle"/>
          </p:nvPr>
        </p:nvSpPr>
        <p:spPr>
          <a:xfrm>
            <a:off x="7126350" y="3053762"/>
            <a:ext cx="1881000" cy="6894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sz="1000"/>
              <a:t>Log transformation</a:t>
            </a:r>
            <a:endParaRPr sz="1000"/>
          </a:p>
        </p:txBody>
      </p:sp>
      <p:grpSp>
        <p:nvGrpSpPr>
          <p:cNvPr id="691" name="Google Shape;691;p43"/>
          <p:cNvGrpSpPr/>
          <p:nvPr/>
        </p:nvGrpSpPr>
        <p:grpSpPr>
          <a:xfrm flipH="1" rot="1424129">
            <a:off x="3352607" y="1161721"/>
            <a:ext cx="473223" cy="417535"/>
            <a:chOff x="7724450" y="3691375"/>
            <a:chExt cx="987450" cy="1120525"/>
          </a:xfrm>
        </p:grpSpPr>
        <p:sp>
          <p:nvSpPr>
            <p:cNvPr id="692" name="Google Shape;692;p43"/>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693" name="Google Shape;693;p43"/>
            <p:cNvGrpSpPr/>
            <p:nvPr/>
          </p:nvGrpSpPr>
          <p:grpSpPr>
            <a:xfrm>
              <a:off x="7724450" y="3691375"/>
              <a:ext cx="234200" cy="321475"/>
              <a:chOff x="7724450" y="3714325"/>
              <a:chExt cx="234200" cy="321475"/>
            </a:xfrm>
          </p:grpSpPr>
          <p:sp>
            <p:nvSpPr>
              <p:cNvPr id="694" name="Google Shape;694;p43"/>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695" name="Google Shape;695;p43"/>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grpSp>
        <p:nvGrpSpPr>
          <p:cNvPr id="696" name="Google Shape;696;p43"/>
          <p:cNvGrpSpPr/>
          <p:nvPr/>
        </p:nvGrpSpPr>
        <p:grpSpPr>
          <a:xfrm flipH="1" rot="6066921">
            <a:off x="6642009" y="1564768"/>
            <a:ext cx="473276" cy="417489"/>
            <a:chOff x="7724450" y="3691375"/>
            <a:chExt cx="987450" cy="1120525"/>
          </a:xfrm>
        </p:grpSpPr>
        <p:sp>
          <p:nvSpPr>
            <p:cNvPr id="697" name="Google Shape;697;p43"/>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698" name="Google Shape;698;p43"/>
            <p:cNvGrpSpPr/>
            <p:nvPr/>
          </p:nvGrpSpPr>
          <p:grpSpPr>
            <a:xfrm>
              <a:off x="7724450" y="3691375"/>
              <a:ext cx="234200" cy="321475"/>
              <a:chOff x="7724450" y="3714325"/>
              <a:chExt cx="234200" cy="321475"/>
            </a:xfrm>
          </p:grpSpPr>
          <p:sp>
            <p:nvSpPr>
              <p:cNvPr id="699" name="Google Shape;699;p43"/>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700" name="Google Shape;700;p43"/>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grpSp>
        <p:nvGrpSpPr>
          <p:cNvPr id="701" name="Google Shape;701;p43"/>
          <p:cNvGrpSpPr/>
          <p:nvPr/>
        </p:nvGrpSpPr>
        <p:grpSpPr>
          <a:xfrm flipH="1" rot="9687552">
            <a:off x="6641810" y="3117548"/>
            <a:ext cx="473261" cy="417450"/>
            <a:chOff x="7724450" y="3691375"/>
            <a:chExt cx="987450" cy="1120525"/>
          </a:xfrm>
        </p:grpSpPr>
        <p:sp>
          <p:nvSpPr>
            <p:cNvPr id="702" name="Google Shape;702;p43"/>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703" name="Google Shape;703;p43"/>
            <p:cNvGrpSpPr/>
            <p:nvPr/>
          </p:nvGrpSpPr>
          <p:grpSpPr>
            <a:xfrm>
              <a:off x="7724450" y="3691375"/>
              <a:ext cx="234200" cy="321475"/>
              <a:chOff x="7724450" y="3714325"/>
              <a:chExt cx="234200" cy="321475"/>
            </a:xfrm>
          </p:grpSpPr>
          <p:sp>
            <p:nvSpPr>
              <p:cNvPr id="704" name="Google Shape;704;p43"/>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705" name="Google Shape;705;p43"/>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grpSp>
        <p:nvGrpSpPr>
          <p:cNvPr id="706" name="Google Shape;706;p43"/>
          <p:cNvGrpSpPr/>
          <p:nvPr/>
        </p:nvGrpSpPr>
        <p:grpSpPr>
          <a:xfrm rot="-3056547">
            <a:off x="3129153" y="3165132"/>
            <a:ext cx="544264" cy="400770"/>
            <a:chOff x="7724450" y="3691375"/>
            <a:chExt cx="987450" cy="1120525"/>
          </a:xfrm>
        </p:grpSpPr>
        <p:sp>
          <p:nvSpPr>
            <p:cNvPr id="707" name="Google Shape;707;p43"/>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708" name="Google Shape;708;p43"/>
            <p:cNvGrpSpPr/>
            <p:nvPr/>
          </p:nvGrpSpPr>
          <p:grpSpPr>
            <a:xfrm>
              <a:off x="7724450" y="3691375"/>
              <a:ext cx="234200" cy="321475"/>
              <a:chOff x="7724450" y="3714325"/>
              <a:chExt cx="234200" cy="321475"/>
            </a:xfrm>
          </p:grpSpPr>
          <p:sp>
            <p:nvSpPr>
              <p:cNvPr id="709" name="Google Shape;709;p43"/>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710" name="Google Shape;710;p43"/>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44"/>
          <p:cNvPicPr preferRelativeResize="0"/>
          <p:nvPr>
            <p:ph idx="2" type="pic"/>
          </p:nvPr>
        </p:nvPicPr>
        <p:blipFill rotWithShape="1">
          <a:blip r:embed="rId3">
            <a:alphaModFix/>
          </a:blip>
          <a:srcRect b="0" l="29495" r="11726" t="0"/>
          <a:stretch/>
        </p:blipFill>
        <p:spPr>
          <a:xfrm flipH="1">
            <a:off x="-1697621" y="0"/>
            <a:ext cx="4534800" cy="5143500"/>
          </a:xfrm>
          <a:prstGeom prst="parallelogram">
            <a:avLst>
              <a:gd fmla="val 36660" name="adj"/>
            </a:avLst>
          </a:prstGeom>
          <a:noFill/>
          <a:ln>
            <a:noFill/>
          </a:ln>
          <a:effectLst>
            <a:outerShdw rotWithShape="0" algn="bl" dir="21540000" dist="400050">
              <a:schemeClr val="lt2"/>
            </a:outerShdw>
          </a:effectLst>
        </p:spPr>
      </p:pic>
      <p:grpSp>
        <p:nvGrpSpPr>
          <p:cNvPr id="716" name="Google Shape;716;p44"/>
          <p:cNvGrpSpPr/>
          <p:nvPr/>
        </p:nvGrpSpPr>
        <p:grpSpPr>
          <a:xfrm rot="9641624">
            <a:off x="3445408" y="2554914"/>
            <a:ext cx="1102683" cy="1112418"/>
            <a:chOff x="7724450" y="3691375"/>
            <a:chExt cx="987450" cy="1120525"/>
          </a:xfrm>
        </p:grpSpPr>
        <p:sp>
          <p:nvSpPr>
            <p:cNvPr id="717" name="Google Shape;717;p44"/>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718" name="Google Shape;718;p44"/>
            <p:cNvGrpSpPr/>
            <p:nvPr/>
          </p:nvGrpSpPr>
          <p:grpSpPr>
            <a:xfrm>
              <a:off x="7724450" y="3691375"/>
              <a:ext cx="234200" cy="321475"/>
              <a:chOff x="7724450" y="3714325"/>
              <a:chExt cx="234200" cy="321475"/>
            </a:xfrm>
          </p:grpSpPr>
          <p:sp>
            <p:nvSpPr>
              <p:cNvPr id="719" name="Google Shape;719;p44"/>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720" name="Google Shape;720;p44"/>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pic>
        <p:nvPicPr>
          <p:cNvPr id="721" name="Google Shape;721;p44"/>
          <p:cNvPicPr preferRelativeResize="0"/>
          <p:nvPr/>
        </p:nvPicPr>
        <p:blipFill>
          <a:blip r:embed="rId4">
            <a:alphaModFix/>
          </a:blip>
          <a:stretch>
            <a:fillRect/>
          </a:stretch>
        </p:blipFill>
        <p:spPr>
          <a:xfrm>
            <a:off x="2608575" y="1413650"/>
            <a:ext cx="1397750" cy="1106400"/>
          </a:xfrm>
          <a:prstGeom prst="rect">
            <a:avLst/>
          </a:prstGeom>
          <a:noFill/>
          <a:ln>
            <a:noFill/>
          </a:ln>
        </p:spPr>
      </p:pic>
      <p:sp>
        <p:nvSpPr>
          <p:cNvPr id="722" name="Google Shape;722;p44"/>
          <p:cNvSpPr txBox="1"/>
          <p:nvPr/>
        </p:nvSpPr>
        <p:spPr>
          <a:xfrm>
            <a:off x="2757734" y="1506000"/>
            <a:ext cx="1942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700">
                <a:solidFill>
                  <a:schemeClr val="accent2"/>
                </a:solidFill>
                <a:latin typeface="Be Vietnam Pro SemiBold"/>
                <a:ea typeface="Be Vietnam Pro SemiBold"/>
                <a:cs typeface="Be Vietnam Pro SemiBold"/>
                <a:sym typeface="Be Vietnam Pro SemiBold"/>
              </a:rPr>
              <a:t>04</a:t>
            </a:r>
            <a:endParaRPr sz="5700">
              <a:solidFill>
                <a:schemeClr val="accent2"/>
              </a:solidFill>
              <a:latin typeface="Be Vietnam Pro SemiBold"/>
              <a:ea typeface="Be Vietnam Pro SemiBold"/>
              <a:cs typeface="Be Vietnam Pro SemiBold"/>
              <a:sym typeface="Be Vietnam Pro SemiBold"/>
            </a:endParaRPr>
          </a:p>
        </p:txBody>
      </p:sp>
      <p:sp>
        <p:nvSpPr>
          <p:cNvPr id="723" name="Google Shape;723;p44"/>
          <p:cNvSpPr txBox="1"/>
          <p:nvPr>
            <p:ph type="title"/>
          </p:nvPr>
        </p:nvSpPr>
        <p:spPr>
          <a:xfrm>
            <a:off x="3527400" y="2951275"/>
            <a:ext cx="4625400" cy="174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700"/>
              <a:t>Modelling &amp; </a:t>
            </a:r>
            <a:r>
              <a:rPr lang="en" sz="4700">
                <a:solidFill>
                  <a:schemeClr val="lt2"/>
                </a:solidFill>
              </a:rPr>
              <a:t>Evaluation</a:t>
            </a:r>
            <a:endParaRPr sz="4700">
              <a:solidFill>
                <a:schemeClr val="lt2"/>
              </a:solidFill>
            </a:endParaRPr>
          </a:p>
        </p:txBody>
      </p:sp>
      <p:pic>
        <p:nvPicPr>
          <p:cNvPr id="724" name="Google Shape;724;p44"/>
          <p:cNvPicPr preferRelativeResize="0"/>
          <p:nvPr/>
        </p:nvPicPr>
        <p:blipFill rotWithShape="1">
          <a:blip r:embed="rId5">
            <a:alphaModFix/>
          </a:blip>
          <a:srcRect b="0" l="17232" r="0" t="0"/>
          <a:stretch/>
        </p:blipFill>
        <p:spPr>
          <a:xfrm flipH="1" rot="-247685">
            <a:off x="-3076644" y="-87120"/>
            <a:ext cx="5738588" cy="5488639"/>
          </a:xfrm>
          <a:prstGeom prst="parallelogram">
            <a:avLst>
              <a:gd fmla="val 24530"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27"/>
          <p:cNvPicPr preferRelativeResize="0"/>
          <p:nvPr/>
        </p:nvPicPr>
        <p:blipFill rotWithShape="1">
          <a:blip r:embed="rId3">
            <a:alphaModFix/>
          </a:blip>
          <a:srcRect b="27903" l="33142" r="31756" t="29887"/>
          <a:stretch/>
        </p:blipFill>
        <p:spPr>
          <a:xfrm>
            <a:off x="3707300" y="1266843"/>
            <a:ext cx="2247899" cy="2901256"/>
          </a:xfrm>
          <a:prstGeom prst="rect">
            <a:avLst/>
          </a:prstGeom>
          <a:noFill/>
          <a:ln>
            <a:noFill/>
          </a:ln>
        </p:spPr>
      </p:pic>
      <p:sp>
        <p:nvSpPr>
          <p:cNvPr id="320" name="Google Shape;320;p27"/>
          <p:cNvSpPr txBox="1"/>
          <p:nvPr>
            <p:ph type="title"/>
          </p:nvPr>
        </p:nvSpPr>
        <p:spPr>
          <a:xfrm>
            <a:off x="720000" y="7267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Our </a:t>
            </a:r>
            <a:r>
              <a:rPr lang="en">
                <a:solidFill>
                  <a:schemeClr val="lt2"/>
                </a:solidFill>
              </a:rPr>
              <a:t>Team </a:t>
            </a:r>
            <a:endParaRPr>
              <a:solidFill>
                <a:schemeClr val="lt2"/>
              </a:solidFill>
            </a:endParaRPr>
          </a:p>
        </p:txBody>
      </p:sp>
      <p:grpSp>
        <p:nvGrpSpPr>
          <p:cNvPr id="321" name="Google Shape;321;p27"/>
          <p:cNvGrpSpPr/>
          <p:nvPr/>
        </p:nvGrpSpPr>
        <p:grpSpPr>
          <a:xfrm flipH="1">
            <a:off x="1317678" y="596898"/>
            <a:ext cx="734663" cy="833671"/>
            <a:chOff x="7724450" y="3691375"/>
            <a:chExt cx="987450" cy="1120525"/>
          </a:xfrm>
        </p:grpSpPr>
        <p:sp>
          <p:nvSpPr>
            <p:cNvPr id="322" name="Google Shape;322;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dk2"/>
              </a:solidFill>
              <a:prstDash val="solid"/>
              <a:round/>
              <a:headEnd len="med" w="med" type="none"/>
              <a:tailEnd len="med" w="med" type="none"/>
            </a:ln>
          </p:spPr>
        </p:sp>
        <p:grpSp>
          <p:nvGrpSpPr>
            <p:cNvPr id="323" name="Google Shape;323;p27"/>
            <p:cNvGrpSpPr/>
            <p:nvPr/>
          </p:nvGrpSpPr>
          <p:grpSpPr>
            <a:xfrm>
              <a:off x="7724450" y="3691375"/>
              <a:ext cx="234200" cy="321475"/>
              <a:chOff x="7724450" y="3714325"/>
              <a:chExt cx="234200" cy="321475"/>
            </a:xfrm>
          </p:grpSpPr>
          <p:sp>
            <p:nvSpPr>
              <p:cNvPr id="324" name="Google Shape;324;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dk2"/>
                </a:solidFill>
                <a:prstDash val="solid"/>
                <a:round/>
                <a:headEnd len="med" w="med" type="none"/>
                <a:tailEnd len="med" w="med" type="none"/>
              </a:ln>
            </p:spPr>
          </p:sp>
          <p:sp>
            <p:nvSpPr>
              <p:cNvPr id="325" name="Google Shape;325;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dk2"/>
                </a:solidFill>
                <a:prstDash val="solid"/>
                <a:round/>
                <a:headEnd len="med" w="med" type="none"/>
                <a:tailEnd len="med" w="med" type="none"/>
              </a:ln>
            </p:spPr>
          </p:sp>
        </p:grpSp>
      </p:grpSp>
      <p:pic>
        <p:nvPicPr>
          <p:cNvPr id="326" name="Google Shape;326;p27"/>
          <p:cNvPicPr preferRelativeResize="0"/>
          <p:nvPr/>
        </p:nvPicPr>
        <p:blipFill rotWithShape="1">
          <a:blip r:embed="rId4">
            <a:alphaModFix/>
          </a:blip>
          <a:srcRect b="28387" l="29887" r="29931" t="31105"/>
          <a:stretch/>
        </p:blipFill>
        <p:spPr>
          <a:xfrm>
            <a:off x="72850" y="2913989"/>
            <a:ext cx="2389625" cy="2710561"/>
          </a:xfrm>
          <a:prstGeom prst="rect">
            <a:avLst/>
          </a:prstGeom>
          <a:noFill/>
          <a:ln>
            <a:noFill/>
          </a:ln>
        </p:spPr>
      </p:pic>
      <p:pic>
        <p:nvPicPr>
          <p:cNvPr id="327" name="Google Shape;327;p27"/>
          <p:cNvPicPr preferRelativeResize="0"/>
          <p:nvPr/>
        </p:nvPicPr>
        <p:blipFill rotWithShape="1">
          <a:blip r:embed="rId5">
            <a:alphaModFix/>
          </a:blip>
          <a:srcRect b="31600" l="33385" r="33218" t="30637"/>
          <a:stretch/>
        </p:blipFill>
        <p:spPr>
          <a:xfrm>
            <a:off x="2345925" y="1995850"/>
            <a:ext cx="1981649" cy="2477050"/>
          </a:xfrm>
          <a:prstGeom prst="rect">
            <a:avLst/>
          </a:prstGeom>
          <a:noFill/>
          <a:ln>
            <a:noFill/>
          </a:ln>
        </p:spPr>
      </p:pic>
      <p:pic>
        <p:nvPicPr>
          <p:cNvPr id="328" name="Google Shape;328;p27"/>
          <p:cNvPicPr preferRelativeResize="0"/>
          <p:nvPr/>
        </p:nvPicPr>
        <p:blipFill rotWithShape="1">
          <a:blip r:embed="rId6">
            <a:alphaModFix/>
          </a:blip>
          <a:srcRect b="30709" l="31247" r="31322" t="31525"/>
          <a:stretch/>
        </p:blipFill>
        <p:spPr>
          <a:xfrm>
            <a:off x="2979100" y="2913998"/>
            <a:ext cx="2171050" cy="2477050"/>
          </a:xfrm>
          <a:prstGeom prst="rect">
            <a:avLst/>
          </a:prstGeom>
          <a:noFill/>
          <a:ln>
            <a:noFill/>
          </a:ln>
        </p:spPr>
      </p:pic>
      <p:pic>
        <p:nvPicPr>
          <p:cNvPr id="329" name="Google Shape;329;p27"/>
          <p:cNvPicPr preferRelativeResize="0"/>
          <p:nvPr/>
        </p:nvPicPr>
        <p:blipFill rotWithShape="1">
          <a:blip r:embed="rId7">
            <a:alphaModFix/>
          </a:blip>
          <a:srcRect b="28478" l="27242" r="30657" t="32921"/>
          <a:stretch/>
        </p:blipFill>
        <p:spPr>
          <a:xfrm flipH="1">
            <a:off x="4754163" y="1995850"/>
            <a:ext cx="2841300" cy="2870450"/>
          </a:xfrm>
          <a:prstGeom prst="rect">
            <a:avLst/>
          </a:prstGeom>
          <a:noFill/>
          <a:ln>
            <a:noFill/>
          </a:ln>
        </p:spPr>
      </p:pic>
      <p:pic>
        <p:nvPicPr>
          <p:cNvPr id="330" name="Google Shape;330;p27"/>
          <p:cNvPicPr preferRelativeResize="0"/>
          <p:nvPr/>
        </p:nvPicPr>
        <p:blipFill rotWithShape="1">
          <a:blip r:embed="rId8">
            <a:alphaModFix/>
          </a:blip>
          <a:srcRect b="29600" l="35861" r="29412" t="30735"/>
          <a:stretch/>
        </p:blipFill>
        <p:spPr>
          <a:xfrm flipH="1">
            <a:off x="5578317" y="2717300"/>
            <a:ext cx="2247908" cy="2870450"/>
          </a:xfrm>
          <a:prstGeom prst="rect">
            <a:avLst/>
          </a:prstGeom>
          <a:noFill/>
          <a:ln>
            <a:noFill/>
          </a:ln>
        </p:spPr>
      </p:pic>
      <p:pic>
        <p:nvPicPr>
          <p:cNvPr id="331" name="Google Shape;331;p27"/>
          <p:cNvPicPr preferRelativeResize="0"/>
          <p:nvPr/>
        </p:nvPicPr>
        <p:blipFill rotWithShape="1">
          <a:blip r:embed="rId9">
            <a:alphaModFix/>
          </a:blip>
          <a:srcRect b="32061" l="27697" r="32919" t="29444"/>
          <a:stretch/>
        </p:blipFill>
        <p:spPr>
          <a:xfrm>
            <a:off x="1317675" y="2913999"/>
            <a:ext cx="2389625" cy="2477051"/>
          </a:xfrm>
          <a:prstGeom prst="rect">
            <a:avLst/>
          </a:prstGeom>
          <a:noFill/>
          <a:ln>
            <a:noFill/>
          </a:ln>
        </p:spPr>
      </p:pic>
      <p:pic>
        <p:nvPicPr>
          <p:cNvPr id="332" name="Google Shape;332;p27"/>
          <p:cNvPicPr preferRelativeResize="0"/>
          <p:nvPr/>
        </p:nvPicPr>
        <p:blipFill rotWithShape="1">
          <a:blip r:embed="rId10">
            <a:alphaModFix/>
          </a:blip>
          <a:srcRect b="29464" l="28584" r="28962" t="31664"/>
          <a:stretch/>
        </p:blipFill>
        <p:spPr>
          <a:xfrm flipH="1">
            <a:off x="4015263" y="2965187"/>
            <a:ext cx="2695600" cy="2608175"/>
          </a:xfrm>
          <a:prstGeom prst="rect">
            <a:avLst/>
          </a:prstGeom>
          <a:noFill/>
          <a:ln>
            <a:noFill/>
          </a:ln>
        </p:spPr>
      </p:pic>
      <p:pic>
        <p:nvPicPr>
          <p:cNvPr id="333" name="Google Shape;333;p27"/>
          <p:cNvPicPr preferRelativeResize="0"/>
          <p:nvPr/>
        </p:nvPicPr>
        <p:blipFill rotWithShape="1">
          <a:blip r:embed="rId11">
            <a:alphaModFix/>
          </a:blip>
          <a:srcRect b="31452" l="30759" r="27041" t="30871"/>
          <a:stretch/>
        </p:blipFill>
        <p:spPr>
          <a:xfrm flipH="1">
            <a:off x="7913650" y="3453125"/>
            <a:ext cx="1981650" cy="1937925"/>
          </a:xfrm>
          <a:prstGeom prst="rect">
            <a:avLst/>
          </a:prstGeom>
          <a:noFill/>
          <a:ln>
            <a:noFill/>
          </a:ln>
        </p:spPr>
      </p:pic>
      <p:sp>
        <p:nvSpPr>
          <p:cNvPr id="334" name="Google Shape;334;p27"/>
          <p:cNvSpPr txBox="1"/>
          <p:nvPr/>
        </p:nvSpPr>
        <p:spPr>
          <a:xfrm>
            <a:off x="72850" y="2771850"/>
            <a:ext cx="7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Pro"/>
                <a:ea typeface="Be Vietnam Pro"/>
                <a:cs typeface="Be Vietnam Pro"/>
                <a:sym typeface="Be Vietnam Pro"/>
              </a:rPr>
              <a:t>Nizar</a:t>
            </a:r>
            <a:endParaRPr>
              <a:latin typeface="Be Vietnam Pro"/>
              <a:ea typeface="Be Vietnam Pro"/>
              <a:cs typeface="Be Vietnam Pro"/>
              <a:sym typeface="Be Vietnam Pro"/>
            </a:endParaRPr>
          </a:p>
        </p:txBody>
      </p:sp>
      <p:sp>
        <p:nvSpPr>
          <p:cNvPr id="335" name="Google Shape;335;p27"/>
          <p:cNvSpPr txBox="1"/>
          <p:nvPr/>
        </p:nvSpPr>
        <p:spPr>
          <a:xfrm>
            <a:off x="2139900" y="1381275"/>
            <a:ext cx="10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Pro"/>
                <a:ea typeface="Be Vietnam Pro"/>
                <a:cs typeface="Be Vietnam Pro"/>
                <a:sym typeface="Be Vietnam Pro"/>
              </a:rPr>
              <a:t>Tsaniya</a:t>
            </a:r>
            <a:endParaRPr>
              <a:latin typeface="Be Vietnam Pro"/>
              <a:ea typeface="Be Vietnam Pro"/>
              <a:cs typeface="Be Vietnam Pro"/>
              <a:sym typeface="Be Vietnam Pro"/>
            </a:endParaRPr>
          </a:p>
        </p:txBody>
      </p:sp>
      <p:sp>
        <p:nvSpPr>
          <p:cNvPr id="336" name="Google Shape;336;p27"/>
          <p:cNvSpPr txBox="1"/>
          <p:nvPr/>
        </p:nvSpPr>
        <p:spPr>
          <a:xfrm>
            <a:off x="1317675" y="2517375"/>
            <a:ext cx="10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Pro"/>
                <a:ea typeface="Be Vietnam Pro"/>
                <a:cs typeface="Be Vietnam Pro"/>
                <a:sym typeface="Be Vietnam Pro"/>
              </a:rPr>
              <a:t>Rizky</a:t>
            </a:r>
            <a:endParaRPr>
              <a:latin typeface="Be Vietnam Pro"/>
              <a:ea typeface="Be Vietnam Pro"/>
              <a:cs typeface="Be Vietnam Pro"/>
              <a:sym typeface="Be Vietnam Pro"/>
            </a:endParaRPr>
          </a:p>
        </p:txBody>
      </p:sp>
      <p:sp>
        <p:nvSpPr>
          <p:cNvPr id="337" name="Google Shape;337;p27"/>
          <p:cNvSpPr txBox="1"/>
          <p:nvPr/>
        </p:nvSpPr>
        <p:spPr>
          <a:xfrm>
            <a:off x="2002488" y="2254825"/>
            <a:ext cx="10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Pro"/>
                <a:ea typeface="Be Vietnam Pro"/>
                <a:cs typeface="Be Vietnam Pro"/>
                <a:sym typeface="Be Vietnam Pro"/>
              </a:rPr>
              <a:t>Vida</a:t>
            </a:r>
            <a:endParaRPr>
              <a:latin typeface="Be Vietnam Pro"/>
              <a:ea typeface="Be Vietnam Pro"/>
              <a:cs typeface="Be Vietnam Pro"/>
              <a:sym typeface="Be Vietnam Pro"/>
            </a:endParaRPr>
          </a:p>
        </p:txBody>
      </p:sp>
      <p:sp>
        <p:nvSpPr>
          <p:cNvPr id="338" name="Google Shape;338;p27"/>
          <p:cNvSpPr txBox="1"/>
          <p:nvPr/>
        </p:nvSpPr>
        <p:spPr>
          <a:xfrm>
            <a:off x="6502588" y="1251788"/>
            <a:ext cx="10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Pro"/>
                <a:ea typeface="Be Vietnam Pro"/>
                <a:cs typeface="Be Vietnam Pro"/>
                <a:sym typeface="Be Vietnam Pro"/>
              </a:rPr>
              <a:t>Fahad</a:t>
            </a:r>
            <a:endParaRPr>
              <a:latin typeface="Be Vietnam Pro"/>
              <a:ea typeface="Be Vietnam Pro"/>
              <a:cs typeface="Be Vietnam Pro"/>
              <a:sym typeface="Be Vietnam Pro"/>
            </a:endParaRPr>
          </a:p>
        </p:txBody>
      </p:sp>
      <p:sp>
        <p:nvSpPr>
          <p:cNvPr id="339" name="Google Shape;339;p27"/>
          <p:cNvSpPr txBox="1"/>
          <p:nvPr/>
        </p:nvSpPr>
        <p:spPr>
          <a:xfrm>
            <a:off x="6502588" y="2136650"/>
            <a:ext cx="10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Pro"/>
                <a:ea typeface="Be Vietnam Pro"/>
                <a:cs typeface="Be Vietnam Pro"/>
                <a:sym typeface="Be Vietnam Pro"/>
              </a:rPr>
              <a:t>Alvin</a:t>
            </a:r>
            <a:endParaRPr>
              <a:latin typeface="Be Vietnam Pro"/>
              <a:ea typeface="Be Vietnam Pro"/>
              <a:cs typeface="Be Vietnam Pro"/>
              <a:sym typeface="Be Vietnam Pro"/>
            </a:endParaRPr>
          </a:p>
        </p:txBody>
      </p:sp>
      <p:sp>
        <p:nvSpPr>
          <p:cNvPr id="340" name="Google Shape;340;p27"/>
          <p:cNvSpPr txBox="1"/>
          <p:nvPr/>
        </p:nvSpPr>
        <p:spPr>
          <a:xfrm>
            <a:off x="7352563" y="2683563"/>
            <a:ext cx="10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Pro"/>
                <a:ea typeface="Be Vietnam Pro"/>
                <a:cs typeface="Be Vietnam Pro"/>
                <a:sym typeface="Be Vietnam Pro"/>
              </a:rPr>
              <a:t>Nurizal</a:t>
            </a:r>
            <a:endParaRPr>
              <a:latin typeface="Be Vietnam Pro"/>
              <a:ea typeface="Be Vietnam Pro"/>
              <a:cs typeface="Be Vietnam Pro"/>
              <a:sym typeface="Be Vietnam Pro"/>
            </a:endParaRPr>
          </a:p>
        </p:txBody>
      </p:sp>
      <p:sp>
        <p:nvSpPr>
          <p:cNvPr id="341" name="Google Shape;341;p27"/>
          <p:cNvSpPr txBox="1"/>
          <p:nvPr/>
        </p:nvSpPr>
        <p:spPr>
          <a:xfrm>
            <a:off x="8254388" y="2517363"/>
            <a:ext cx="10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Pro"/>
                <a:ea typeface="Be Vietnam Pro"/>
                <a:cs typeface="Be Vietnam Pro"/>
                <a:sym typeface="Be Vietnam Pro"/>
              </a:rPr>
              <a:t>Dean</a:t>
            </a:r>
            <a:endParaRPr>
              <a:latin typeface="Be Vietnam Pro"/>
              <a:ea typeface="Be Vietnam Pro"/>
              <a:cs typeface="Be Vietnam Pro"/>
              <a:sym typeface="Be Vietnam Pro"/>
            </a:endParaRPr>
          </a:p>
        </p:txBody>
      </p:sp>
      <p:grpSp>
        <p:nvGrpSpPr>
          <p:cNvPr id="342" name="Google Shape;342;p27"/>
          <p:cNvGrpSpPr/>
          <p:nvPr/>
        </p:nvGrpSpPr>
        <p:grpSpPr>
          <a:xfrm rot="10800000">
            <a:off x="1714237" y="2948034"/>
            <a:ext cx="480888" cy="572700"/>
            <a:chOff x="7724450" y="3691375"/>
            <a:chExt cx="987450" cy="1120525"/>
          </a:xfrm>
        </p:grpSpPr>
        <p:sp>
          <p:nvSpPr>
            <p:cNvPr id="343" name="Google Shape;343;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dk2"/>
              </a:solidFill>
              <a:prstDash val="solid"/>
              <a:round/>
              <a:headEnd len="med" w="med" type="none"/>
              <a:tailEnd len="med" w="med" type="none"/>
            </a:ln>
          </p:spPr>
        </p:sp>
        <p:grpSp>
          <p:nvGrpSpPr>
            <p:cNvPr id="344" name="Google Shape;344;p27"/>
            <p:cNvGrpSpPr/>
            <p:nvPr/>
          </p:nvGrpSpPr>
          <p:grpSpPr>
            <a:xfrm>
              <a:off x="7724450" y="3691375"/>
              <a:ext cx="234200" cy="321475"/>
              <a:chOff x="7724450" y="3714325"/>
              <a:chExt cx="234200" cy="321475"/>
            </a:xfrm>
          </p:grpSpPr>
          <p:sp>
            <p:nvSpPr>
              <p:cNvPr id="345" name="Google Shape;345;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dk2"/>
                </a:solidFill>
                <a:prstDash val="solid"/>
                <a:round/>
                <a:headEnd len="med" w="med" type="none"/>
                <a:tailEnd len="med" w="med" type="none"/>
              </a:ln>
            </p:spPr>
          </p:sp>
          <p:sp>
            <p:nvSpPr>
              <p:cNvPr id="346" name="Google Shape;346;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dk2"/>
                </a:solidFill>
                <a:prstDash val="solid"/>
                <a:round/>
                <a:headEnd len="med" w="med" type="none"/>
                <a:tailEnd len="med" w="med" type="none"/>
              </a:ln>
            </p:spPr>
          </p:sp>
        </p:grpSp>
      </p:grpSp>
      <p:grpSp>
        <p:nvGrpSpPr>
          <p:cNvPr id="347" name="Google Shape;347;p27"/>
          <p:cNvGrpSpPr/>
          <p:nvPr/>
        </p:nvGrpSpPr>
        <p:grpSpPr>
          <a:xfrm rot="10800000">
            <a:off x="295762" y="3172059"/>
            <a:ext cx="480888" cy="572700"/>
            <a:chOff x="7724450" y="3691375"/>
            <a:chExt cx="987450" cy="1120525"/>
          </a:xfrm>
        </p:grpSpPr>
        <p:sp>
          <p:nvSpPr>
            <p:cNvPr id="348" name="Google Shape;348;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dk2"/>
              </a:solidFill>
              <a:prstDash val="solid"/>
              <a:round/>
              <a:headEnd len="med" w="med" type="none"/>
              <a:tailEnd len="med" w="med" type="none"/>
            </a:ln>
          </p:spPr>
        </p:sp>
        <p:grpSp>
          <p:nvGrpSpPr>
            <p:cNvPr id="349" name="Google Shape;349;p27"/>
            <p:cNvGrpSpPr/>
            <p:nvPr/>
          </p:nvGrpSpPr>
          <p:grpSpPr>
            <a:xfrm>
              <a:off x="7724450" y="3691375"/>
              <a:ext cx="234200" cy="321475"/>
              <a:chOff x="7724450" y="3714325"/>
              <a:chExt cx="234200" cy="321475"/>
            </a:xfrm>
          </p:grpSpPr>
          <p:sp>
            <p:nvSpPr>
              <p:cNvPr id="350" name="Google Shape;350;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dk2"/>
                </a:solidFill>
                <a:prstDash val="solid"/>
                <a:round/>
                <a:headEnd len="med" w="med" type="none"/>
                <a:tailEnd len="med" w="med" type="none"/>
              </a:ln>
            </p:spPr>
          </p:sp>
          <p:sp>
            <p:nvSpPr>
              <p:cNvPr id="351" name="Google Shape;351;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dk2"/>
                </a:solidFill>
                <a:prstDash val="solid"/>
                <a:round/>
                <a:headEnd len="med" w="med" type="none"/>
                <a:tailEnd len="med" w="med" type="none"/>
              </a:ln>
            </p:spPr>
          </p:sp>
        </p:grpSp>
      </p:grpSp>
      <p:grpSp>
        <p:nvGrpSpPr>
          <p:cNvPr id="352" name="Google Shape;352;p27"/>
          <p:cNvGrpSpPr/>
          <p:nvPr/>
        </p:nvGrpSpPr>
        <p:grpSpPr>
          <a:xfrm rot="10800000">
            <a:off x="2472913" y="2683575"/>
            <a:ext cx="1223944" cy="739995"/>
            <a:chOff x="7724450" y="3691375"/>
            <a:chExt cx="987450" cy="1120525"/>
          </a:xfrm>
        </p:grpSpPr>
        <p:sp>
          <p:nvSpPr>
            <p:cNvPr id="353" name="Google Shape;353;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1"/>
              </a:solidFill>
              <a:prstDash val="solid"/>
              <a:round/>
              <a:headEnd len="med" w="med" type="none"/>
              <a:tailEnd len="med" w="med" type="none"/>
            </a:ln>
          </p:spPr>
        </p:sp>
        <p:grpSp>
          <p:nvGrpSpPr>
            <p:cNvPr id="354" name="Google Shape;354;p27"/>
            <p:cNvGrpSpPr/>
            <p:nvPr/>
          </p:nvGrpSpPr>
          <p:grpSpPr>
            <a:xfrm>
              <a:off x="7724450" y="3691375"/>
              <a:ext cx="234200" cy="321475"/>
              <a:chOff x="7724450" y="3714325"/>
              <a:chExt cx="234200" cy="321475"/>
            </a:xfrm>
          </p:grpSpPr>
          <p:sp>
            <p:nvSpPr>
              <p:cNvPr id="355" name="Google Shape;355;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1"/>
                </a:solidFill>
                <a:prstDash val="solid"/>
                <a:round/>
                <a:headEnd len="med" w="med" type="none"/>
                <a:tailEnd len="med" w="med" type="none"/>
              </a:ln>
            </p:spPr>
          </p:sp>
          <p:sp>
            <p:nvSpPr>
              <p:cNvPr id="356" name="Google Shape;356;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1"/>
                </a:solidFill>
                <a:prstDash val="solid"/>
                <a:round/>
                <a:headEnd len="med" w="med" type="none"/>
                <a:tailEnd len="med" w="med" type="none"/>
              </a:ln>
            </p:spPr>
          </p:sp>
        </p:grpSp>
      </p:grpSp>
      <p:grpSp>
        <p:nvGrpSpPr>
          <p:cNvPr id="357" name="Google Shape;357;p27"/>
          <p:cNvGrpSpPr/>
          <p:nvPr/>
        </p:nvGrpSpPr>
        <p:grpSpPr>
          <a:xfrm rot="10800000">
            <a:off x="2472937" y="1798959"/>
            <a:ext cx="480888" cy="572700"/>
            <a:chOff x="7724450" y="3691375"/>
            <a:chExt cx="987450" cy="1120525"/>
          </a:xfrm>
        </p:grpSpPr>
        <p:sp>
          <p:nvSpPr>
            <p:cNvPr id="358" name="Google Shape;358;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dk2"/>
              </a:solidFill>
              <a:prstDash val="solid"/>
              <a:round/>
              <a:headEnd len="med" w="med" type="none"/>
              <a:tailEnd len="med" w="med" type="none"/>
            </a:ln>
          </p:spPr>
        </p:sp>
        <p:grpSp>
          <p:nvGrpSpPr>
            <p:cNvPr id="359" name="Google Shape;359;p27"/>
            <p:cNvGrpSpPr/>
            <p:nvPr/>
          </p:nvGrpSpPr>
          <p:grpSpPr>
            <a:xfrm>
              <a:off x="7724450" y="3691375"/>
              <a:ext cx="234200" cy="321475"/>
              <a:chOff x="7724450" y="3714325"/>
              <a:chExt cx="234200" cy="321475"/>
            </a:xfrm>
          </p:grpSpPr>
          <p:sp>
            <p:nvSpPr>
              <p:cNvPr id="360" name="Google Shape;360;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dk2"/>
                </a:solidFill>
                <a:prstDash val="solid"/>
                <a:round/>
                <a:headEnd len="med" w="med" type="none"/>
                <a:tailEnd len="med" w="med" type="none"/>
              </a:ln>
            </p:spPr>
          </p:sp>
          <p:sp>
            <p:nvSpPr>
              <p:cNvPr id="361" name="Google Shape;361;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dk2"/>
                </a:solidFill>
                <a:prstDash val="solid"/>
                <a:round/>
                <a:headEnd len="med" w="med" type="none"/>
                <a:tailEnd len="med" w="med" type="none"/>
              </a:ln>
            </p:spPr>
          </p:sp>
        </p:grpSp>
      </p:grpSp>
      <p:grpSp>
        <p:nvGrpSpPr>
          <p:cNvPr id="362" name="Google Shape;362;p27"/>
          <p:cNvGrpSpPr/>
          <p:nvPr/>
        </p:nvGrpSpPr>
        <p:grpSpPr>
          <a:xfrm flipH="1" rot="10800000">
            <a:off x="5791697" y="2601973"/>
            <a:ext cx="919316" cy="739995"/>
            <a:chOff x="7724450" y="3691375"/>
            <a:chExt cx="987450" cy="1120525"/>
          </a:xfrm>
        </p:grpSpPr>
        <p:sp>
          <p:nvSpPr>
            <p:cNvPr id="363" name="Google Shape;363;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1"/>
              </a:solidFill>
              <a:prstDash val="solid"/>
              <a:round/>
              <a:headEnd len="med" w="med" type="none"/>
              <a:tailEnd len="med" w="med" type="none"/>
            </a:ln>
          </p:spPr>
        </p:sp>
        <p:grpSp>
          <p:nvGrpSpPr>
            <p:cNvPr id="364" name="Google Shape;364;p27"/>
            <p:cNvGrpSpPr/>
            <p:nvPr/>
          </p:nvGrpSpPr>
          <p:grpSpPr>
            <a:xfrm>
              <a:off x="7724450" y="3691375"/>
              <a:ext cx="234200" cy="321475"/>
              <a:chOff x="7724450" y="3714325"/>
              <a:chExt cx="234200" cy="321475"/>
            </a:xfrm>
          </p:grpSpPr>
          <p:sp>
            <p:nvSpPr>
              <p:cNvPr id="365" name="Google Shape;365;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1"/>
                </a:solidFill>
                <a:prstDash val="solid"/>
                <a:round/>
                <a:headEnd len="med" w="med" type="none"/>
                <a:tailEnd len="med" w="med" type="none"/>
              </a:ln>
            </p:spPr>
          </p:sp>
          <p:sp>
            <p:nvSpPr>
              <p:cNvPr id="366" name="Google Shape;366;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1"/>
                </a:solidFill>
                <a:prstDash val="solid"/>
                <a:round/>
                <a:headEnd len="med" w="med" type="none"/>
                <a:tailEnd len="med" w="med" type="none"/>
              </a:ln>
            </p:spPr>
          </p:sp>
        </p:grpSp>
      </p:grpSp>
      <p:grpSp>
        <p:nvGrpSpPr>
          <p:cNvPr id="367" name="Google Shape;367;p27"/>
          <p:cNvGrpSpPr/>
          <p:nvPr/>
        </p:nvGrpSpPr>
        <p:grpSpPr>
          <a:xfrm flipH="1" rot="10800000">
            <a:off x="6297187" y="1650209"/>
            <a:ext cx="480888" cy="572700"/>
            <a:chOff x="7724450" y="3691375"/>
            <a:chExt cx="987450" cy="1120525"/>
          </a:xfrm>
        </p:grpSpPr>
        <p:sp>
          <p:nvSpPr>
            <p:cNvPr id="368" name="Google Shape;368;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dk2"/>
              </a:solidFill>
              <a:prstDash val="solid"/>
              <a:round/>
              <a:headEnd len="med" w="med" type="none"/>
              <a:tailEnd len="med" w="med" type="none"/>
            </a:ln>
          </p:spPr>
        </p:sp>
        <p:grpSp>
          <p:nvGrpSpPr>
            <p:cNvPr id="369" name="Google Shape;369;p27"/>
            <p:cNvGrpSpPr/>
            <p:nvPr/>
          </p:nvGrpSpPr>
          <p:grpSpPr>
            <a:xfrm>
              <a:off x="7724450" y="3691375"/>
              <a:ext cx="234200" cy="321475"/>
              <a:chOff x="7724450" y="3714325"/>
              <a:chExt cx="234200" cy="321475"/>
            </a:xfrm>
          </p:grpSpPr>
          <p:sp>
            <p:nvSpPr>
              <p:cNvPr id="370" name="Google Shape;370;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dk2"/>
                </a:solidFill>
                <a:prstDash val="solid"/>
                <a:round/>
                <a:headEnd len="med" w="med" type="none"/>
                <a:tailEnd len="med" w="med" type="none"/>
              </a:ln>
            </p:spPr>
          </p:sp>
          <p:sp>
            <p:nvSpPr>
              <p:cNvPr id="371" name="Google Shape;371;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dk2"/>
                </a:solidFill>
                <a:prstDash val="solid"/>
                <a:round/>
                <a:headEnd len="med" w="med" type="none"/>
                <a:tailEnd len="med" w="med" type="none"/>
              </a:ln>
            </p:spPr>
          </p:sp>
        </p:grpSp>
      </p:grpSp>
      <p:grpSp>
        <p:nvGrpSpPr>
          <p:cNvPr id="372" name="Google Shape;372;p27"/>
          <p:cNvGrpSpPr/>
          <p:nvPr/>
        </p:nvGrpSpPr>
        <p:grpSpPr>
          <a:xfrm flipH="1" rot="10800000">
            <a:off x="7200037" y="3021509"/>
            <a:ext cx="480888" cy="572700"/>
            <a:chOff x="7724450" y="3691375"/>
            <a:chExt cx="987450" cy="1120525"/>
          </a:xfrm>
        </p:grpSpPr>
        <p:sp>
          <p:nvSpPr>
            <p:cNvPr id="373" name="Google Shape;373;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dk2"/>
              </a:solidFill>
              <a:prstDash val="solid"/>
              <a:round/>
              <a:headEnd len="med" w="med" type="none"/>
              <a:tailEnd len="med" w="med" type="none"/>
            </a:ln>
          </p:spPr>
        </p:sp>
        <p:grpSp>
          <p:nvGrpSpPr>
            <p:cNvPr id="374" name="Google Shape;374;p27"/>
            <p:cNvGrpSpPr/>
            <p:nvPr/>
          </p:nvGrpSpPr>
          <p:grpSpPr>
            <a:xfrm>
              <a:off x="7724450" y="3691375"/>
              <a:ext cx="234200" cy="321475"/>
              <a:chOff x="7724450" y="3714325"/>
              <a:chExt cx="234200" cy="321475"/>
            </a:xfrm>
          </p:grpSpPr>
          <p:sp>
            <p:nvSpPr>
              <p:cNvPr id="375" name="Google Shape;375;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dk2"/>
                </a:solidFill>
                <a:prstDash val="solid"/>
                <a:round/>
                <a:headEnd len="med" w="med" type="none"/>
                <a:tailEnd len="med" w="med" type="none"/>
              </a:ln>
            </p:spPr>
          </p:sp>
          <p:sp>
            <p:nvSpPr>
              <p:cNvPr id="376" name="Google Shape;376;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dk2"/>
                </a:solidFill>
                <a:prstDash val="solid"/>
                <a:round/>
                <a:headEnd len="med" w="med" type="none"/>
                <a:tailEnd len="med" w="med" type="none"/>
              </a:ln>
            </p:spPr>
          </p:sp>
        </p:grpSp>
      </p:grpSp>
      <p:grpSp>
        <p:nvGrpSpPr>
          <p:cNvPr id="377" name="Google Shape;377;p27"/>
          <p:cNvGrpSpPr/>
          <p:nvPr/>
        </p:nvGrpSpPr>
        <p:grpSpPr>
          <a:xfrm flipH="1" rot="10800000">
            <a:off x="5310812" y="1165559"/>
            <a:ext cx="480888" cy="572700"/>
            <a:chOff x="7724450" y="3691375"/>
            <a:chExt cx="987450" cy="1120525"/>
          </a:xfrm>
        </p:grpSpPr>
        <p:sp>
          <p:nvSpPr>
            <p:cNvPr id="378" name="Google Shape;378;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dk2"/>
              </a:solidFill>
              <a:prstDash val="solid"/>
              <a:round/>
              <a:headEnd len="med" w="med" type="none"/>
              <a:tailEnd len="med" w="med" type="none"/>
            </a:ln>
          </p:spPr>
        </p:sp>
        <p:grpSp>
          <p:nvGrpSpPr>
            <p:cNvPr id="379" name="Google Shape;379;p27"/>
            <p:cNvGrpSpPr/>
            <p:nvPr/>
          </p:nvGrpSpPr>
          <p:grpSpPr>
            <a:xfrm>
              <a:off x="7724450" y="3691375"/>
              <a:ext cx="234200" cy="321475"/>
              <a:chOff x="7724450" y="3714325"/>
              <a:chExt cx="234200" cy="321475"/>
            </a:xfrm>
          </p:grpSpPr>
          <p:sp>
            <p:nvSpPr>
              <p:cNvPr id="380" name="Google Shape;380;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dk2"/>
                </a:solidFill>
                <a:prstDash val="solid"/>
                <a:round/>
                <a:headEnd len="med" w="med" type="none"/>
                <a:tailEnd len="med" w="med" type="none"/>
              </a:ln>
            </p:spPr>
          </p:sp>
          <p:sp>
            <p:nvSpPr>
              <p:cNvPr id="381" name="Google Shape;381;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dk2"/>
                </a:solidFill>
                <a:prstDash val="solid"/>
                <a:round/>
                <a:headEnd len="med" w="med" type="none"/>
                <a:tailEnd len="med" w="med" type="none"/>
              </a:ln>
            </p:spPr>
          </p:sp>
        </p:grpSp>
      </p:grpSp>
      <p:sp>
        <p:nvSpPr>
          <p:cNvPr id="382" name="Google Shape;382;p27"/>
          <p:cNvSpPr txBox="1"/>
          <p:nvPr/>
        </p:nvSpPr>
        <p:spPr>
          <a:xfrm>
            <a:off x="5310788" y="655525"/>
            <a:ext cx="102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e Vietnam Pro"/>
                <a:ea typeface="Be Vietnam Pro"/>
                <a:cs typeface="Be Vietnam Pro"/>
                <a:sym typeface="Be Vietnam Pro"/>
              </a:rPr>
              <a:t>Mentor</a:t>
            </a:r>
            <a:endParaRPr>
              <a:latin typeface="Be Vietnam Pro"/>
              <a:ea typeface="Be Vietnam Pro"/>
              <a:cs typeface="Be Vietnam Pro"/>
              <a:sym typeface="Be Vietnam Pro"/>
            </a:endParaRPr>
          </a:p>
          <a:p>
            <a:pPr indent="0" lvl="0" marL="0" rtl="0" algn="ctr">
              <a:spcBef>
                <a:spcPts val="0"/>
              </a:spcBef>
              <a:spcAft>
                <a:spcPts val="0"/>
              </a:spcAft>
              <a:buNone/>
            </a:pPr>
            <a:r>
              <a:rPr lang="en">
                <a:latin typeface="Be Vietnam Pro"/>
                <a:ea typeface="Be Vietnam Pro"/>
                <a:cs typeface="Be Vietnam Pro"/>
                <a:sym typeface="Be Vietnam Pro"/>
              </a:rPr>
              <a:t>Kevin</a:t>
            </a:r>
            <a:endParaRPr>
              <a:latin typeface="Be Vietnam Pro"/>
              <a:ea typeface="Be Vietnam Pro"/>
              <a:cs typeface="Be Vietnam Pro"/>
              <a:sym typeface="Be Vietnam Pro"/>
            </a:endParaRPr>
          </a:p>
        </p:txBody>
      </p:sp>
      <p:grpSp>
        <p:nvGrpSpPr>
          <p:cNvPr id="383" name="Google Shape;383;p27"/>
          <p:cNvGrpSpPr/>
          <p:nvPr/>
        </p:nvGrpSpPr>
        <p:grpSpPr>
          <a:xfrm rot="-9157797">
            <a:off x="8359090" y="2948026"/>
            <a:ext cx="480907" cy="572678"/>
            <a:chOff x="7724450" y="3691375"/>
            <a:chExt cx="987450" cy="1120525"/>
          </a:xfrm>
        </p:grpSpPr>
        <p:sp>
          <p:nvSpPr>
            <p:cNvPr id="384" name="Google Shape;384;p2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385" name="Google Shape;385;p27"/>
            <p:cNvGrpSpPr/>
            <p:nvPr/>
          </p:nvGrpSpPr>
          <p:grpSpPr>
            <a:xfrm>
              <a:off x="7724450" y="3691375"/>
              <a:ext cx="234200" cy="321475"/>
              <a:chOff x="7724450" y="3714325"/>
              <a:chExt cx="234200" cy="321475"/>
            </a:xfrm>
          </p:grpSpPr>
          <p:sp>
            <p:nvSpPr>
              <p:cNvPr id="386" name="Google Shape;386;p2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387" name="Google Shape;387;p2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a:t>
            </a:r>
            <a:r>
              <a:rPr lang="en">
                <a:solidFill>
                  <a:schemeClr val="lt2"/>
                </a:solidFill>
              </a:rPr>
              <a:t>Metric</a:t>
            </a:r>
            <a:endParaRPr>
              <a:solidFill>
                <a:schemeClr val="lt2"/>
              </a:solidFill>
            </a:endParaRPr>
          </a:p>
        </p:txBody>
      </p:sp>
      <p:sp>
        <p:nvSpPr>
          <p:cNvPr id="730" name="Google Shape;730;p45"/>
          <p:cNvSpPr txBox="1"/>
          <p:nvPr>
            <p:ph idx="1" type="subTitle"/>
          </p:nvPr>
        </p:nvSpPr>
        <p:spPr>
          <a:xfrm>
            <a:off x="3488995" y="1528675"/>
            <a:ext cx="4149000" cy="11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Karena metric project ini merupakan untuk meningkatkan Response  Rate sehingga dibutuhkan True Positive tinggi dan False Positive rendah sehingga metric untuk pengukuran model yang terbaik adalah Precision.</a:t>
            </a:r>
            <a:endParaRPr sz="1100"/>
          </a:p>
        </p:txBody>
      </p:sp>
      <p:sp>
        <p:nvSpPr>
          <p:cNvPr id="731" name="Google Shape;731;p45"/>
          <p:cNvSpPr/>
          <p:nvPr/>
        </p:nvSpPr>
        <p:spPr>
          <a:xfrm>
            <a:off x="822663" y="1528663"/>
            <a:ext cx="1008300" cy="674100"/>
          </a:xfrm>
          <a:prstGeom prst="parallelogram">
            <a:avLst>
              <a:gd fmla="val 25000" name="adj"/>
            </a:avLst>
          </a:prstGeom>
          <a:solidFill>
            <a:schemeClr val="accent3"/>
          </a:solidFill>
          <a:ln>
            <a:noFill/>
          </a:ln>
          <a:effectLst>
            <a:outerShdw rotWithShape="0" algn="bl" dir="13500000" dist="1143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 name="Google Shape;732;p45"/>
          <p:cNvGrpSpPr/>
          <p:nvPr/>
        </p:nvGrpSpPr>
        <p:grpSpPr>
          <a:xfrm>
            <a:off x="5621100" y="220425"/>
            <a:ext cx="653534" cy="399294"/>
            <a:chOff x="5621100" y="220425"/>
            <a:chExt cx="653534" cy="399294"/>
          </a:xfrm>
        </p:grpSpPr>
        <p:sp>
          <p:nvSpPr>
            <p:cNvPr id="733" name="Google Shape;733;p45"/>
            <p:cNvSpPr/>
            <p:nvPr/>
          </p:nvSpPr>
          <p:spPr>
            <a:xfrm>
              <a:off x="5850725" y="245575"/>
              <a:ext cx="91850" cy="293925"/>
            </a:xfrm>
            <a:custGeom>
              <a:rect b="b" l="l" r="r" t="t"/>
              <a:pathLst>
                <a:path extrusionOk="0" h="11757" w="3674">
                  <a:moveTo>
                    <a:pt x="0" y="11757"/>
                  </a:moveTo>
                  <a:cubicBezTo>
                    <a:pt x="1579" y="7967"/>
                    <a:pt x="3674" y="4106"/>
                    <a:pt x="3674" y="0"/>
                  </a:cubicBezTo>
                </a:path>
              </a:pathLst>
            </a:custGeom>
            <a:noFill/>
            <a:ln cap="flat" cmpd="sng" w="76200">
              <a:solidFill>
                <a:schemeClr val="accent1"/>
              </a:solidFill>
              <a:prstDash val="solid"/>
              <a:round/>
              <a:headEnd len="med" w="med" type="none"/>
              <a:tailEnd len="med" w="med" type="none"/>
            </a:ln>
          </p:spPr>
        </p:sp>
        <p:sp>
          <p:nvSpPr>
            <p:cNvPr id="734" name="Google Shape;734;p45"/>
            <p:cNvSpPr/>
            <p:nvPr/>
          </p:nvSpPr>
          <p:spPr>
            <a:xfrm rot="-299808">
              <a:off x="5942570" y="349032"/>
              <a:ext cx="321475" cy="257175"/>
            </a:xfrm>
            <a:custGeom>
              <a:rect b="b" l="l" r="r" t="t"/>
              <a:pathLst>
                <a:path extrusionOk="0" h="10287" w="12859">
                  <a:moveTo>
                    <a:pt x="0" y="10287"/>
                  </a:moveTo>
                  <a:cubicBezTo>
                    <a:pt x="5046" y="8125"/>
                    <a:pt x="10407" y="4911"/>
                    <a:pt x="12859" y="0"/>
                  </a:cubicBezTo>
                </a:path>
              </a:pathLst>
            </a:custGeom>
            <a:noFill/>
            <a:ln cap="flat" cmpd="sng" w="76200">
              <a:solidFill>
                <a:schemeClr val="accent1"/>
              </a:solidFill>
              <a:prstDash val="solid"/>
              <a:round/>
              <a:headEnd len="med" w="med" type="none"/>
              <a:tailEnd len="med" w="med" type="none"/>
            </a:ln>
          </p:spPr>
        </p:sp>
        <p:sp>
          <p:nvSpPr>
            <p:cNvPr id="735" name="Google Shape;735;p45"/>
            <p:cNvSpPr/>
            <p:nvPr/>
          </p:nvSpPr>
          <p:spPr>
            <a:xfrm>
              <a:off x="5621100" y="220425"/>
              <a:ext cx="82675" cy="312300"/>
            </a:xfrm>
            <a:custGeom>
              <a:rect b="b" l="l" r="r" t="t"/>
              <a:pathLst>
                <a:path extrusionOk="0" h="12492" w="3307">
                  <a:moveTo>
                    <a:pt x="3307" y="12492"/>
                  </a:moveTo>
                  <a:cubicBezTo>
                    <a:pt x="2123" y="8350"/>
                    <a:pt x="1363" y="4086"/>
                    <a:pt x="0" y="0"/>
                  </a:cubicBezTo>
                </a:path>
              </a:pathLst>
            </a:custGeom>
            <a:noFill/>
            <a:ln cap="flat" cmpd="sng" w="76200">
              <a:solidFill>
                <a:schemeClr val="accent1"/>
              </a:solidFill>
              <a:prstDash val="solid"/>
              <a:round/>
              <a:headEnd len="med" w="med" type="none"/>
              <a:tailEnd len="med" w="med" type="none"/>
            </a:ln>
          </p:spPr>
        </p:sp>
      </p:grpSp>
      <p:sp>
        <p:nvSpPr>
          <p:cNvPr id="736" name="Google Shape;736;p45"/>
          <p:cNvSpPr txBox="1"/>
          <p:nvPr>
            <p:ph idx="7" type="subTitle"/>
          </p:nvPr>
        </p:nvSpPr>
        <p:spPr>
          <a:xfrm>
            <a:off x="1663325" y="1677175"/>
            <a:ext cx="26397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Precision</a:t>
            </a:r>
            <a:endParaRPr/>
          </a:p>
        </p:txBody>
      </p:sp>
      <p:grpSp>
        <p:nvGrpSpPr>
          <p:cNvPr id="737" name="Google Shape;737;p45"/>
          <p:cNvGrpSpPr/>
          <p:nvPr/>
        </p:nvGrpSpPr>
        <p:grpSpPr>
          <a:xfrm>
            <a:off x="1141495" y="1681706"/>
            <a:ext cx="370645" cy="368042"/>
            <a:chOff x="-63250675" y="3744075"/>
            <a:chExt cx="320350" cy="318100"/>
          </a:xfrm>
        </p:grpSpPr>
        <p:sp>
          <p:nvSpPr>
            <p:cNvPr id="738" name="Google Shape;738;p4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45"/>
          <p:cNvSpPr/>
          <p:nvPr/>
        </p:nvSpPr>
        <p:spPr>
          <a:xfrm>
            <a:off x="5444075" y="3014575"/>
            <a:ext cx="2639700" cy="1159200"/>
          </a:xfrm>
          <a:prstGeom prst="parallelogram">
            <a:avLst>
              <a:gd fmla="val 25000" name="adj"/>
            </a:avLst>
          </a:prstGeom>
          <a:solidFill>
            <a:schemeClr val="accent3"/>
          </a:solidFill>
          <a:ln>
            <a:noFill/>
          </a:ln>
          <a:effectLst>
            <a:outerShdw rotWithShape="0" algn="bl" dir="13500000" dist="1143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Precision </a:t>
            </a:r>
            <a:r>
              <a:rPr lang="en">
                <a:highlight>
                  <a:schemeClr val="accent1"/>
                </a:highlight>
              </a:rPr>
              <a:t>rendah</a:t>
            </a:r>
            <a:r>
              <a:rPr lang="en"/>
              <a:t> akan mengakibatkan Response Rate </a:t>
            </a:r>
            <a:r>
              <a:rPr lang="en">
                <a:highlight>
                  <a:schemeClr val="accent1"/>
                </a:highlight>
              </a:rPr>
              <a:t>rendah</a:t>
            </a:r>
            <a:endParaRPr>
              <a:highlight>
                <a:schemeClr val="accent1"/>
              </a:highlight>
            </a:endParaRPr>
          </a:p>
        </p:txBody>
      </p:sp>
      <p:sp>
        <p:nvSpPr>
          <p:cNvPr id="742" name="Google Shape;742;p45"/>
          <p:cNvSpPr txBox="1"/>
          <p:nvPr>
            <p:ph idx="1" type="subTitle"/>
          </p:nvPr>
        </p:nvSpPr>
        <p:spPr>
          <a:xfrm>
            <a:off x="467950" y="3063675"/>
            <a:ext cx="41490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Jika nilai FP tinggi pada bisnis akan menyebabkan :</a:t>
            </a:r>
            <a:endParaRPr/>
          </a:p>
          <a:p>
            <a:pPr indent="-304800" lvl="0" marL="457200" rtl="0" algn="l">
              <a:spcBef>
                <a:spcPts val="0"/>
              </a:spcBef>
              <a:spcAft>
                <a:spcPts val="0"/>
              </a:spcAft>
              <a:buSzPts val="1200"/>
              <a:buChar char="-"/>
            </a:pPr>
            <a:r>
              <a:rPr lang="en"/>
              <a:t>Response rate rendah</a:t>
            </a:r>
            <a:endParaRPr/>
          </a:p>
          <a:p>
            <a:pPr indent="-304800" lvl="0" marL="457200" rtl="0" algn="l">
              <a:spcBef>
                <a:spcPts val="0"/>
              </a:spcBef>
              <a:spcAft>
                <a:spcPts val="0"/>
              </a:spcAft>
              <a:buSzPts val="1200"/>
              <a:buChar char="-"/>
            </a:pPr>
            <a:r>
              <a:rPr lang="en"/>
              <a:t>Revenue rendah</a:t>
            </a:r>
            <a:endParaRPr/>
          </a:p>
          <a:p>
            <a:pPr indent="-304800" lvl="0" marL="457200" rtl="0" algn="l">
              <a:spcBef>
                <a:spcPts val="0"/>
              </a:spcBef>
              <a:spcAft>
                <a:spcPts val="0"/>
              </a:spcAft>
              <a:buSzPts val="1200"/>
              <a:buChar char="-"/>
            </a:pPr>
            <a:r>
              <a:rPr lang="en"/>
              <a:t>Cost tinggi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a:t>
            </a:r>
            <a:r>
              <a:rPr lang="en">
                <a:solidFill>
                  <a:schemeClr val="lt2"/>
                </a:solidFill>
              </a:rPr>
              <a:t>Evaluation</a:t>
            </a:r>
            <a:endParaRPr>
              <a:solidFill>
                <a:schemeClr val="lt2"/>
              </a:solidFill>
            </a:endParaRPr>
          </a:p>
        </p:txBody>
      </p:sp>
      <p:graphicFrame>
        <p:nvGraphicFramePr>
          <p:cNvPr id="748" name="Google Shape;748;p46"/>
          <p:cNvGraphicFramePr/>
          <p:nvPr/>
        </p:nvGraphicFramePr>
        <p:xfrm>
          <a:off x="840888" y="1400810"/>
          <a:ext cx="3000000" cy="3000000"/>
        </p:xfrm>
        <a:graphic>
          <a:graphicData uri="http://schemas.openxmlformats.org/drawingml/2006/table">
            <a:tbl>
              <a:tblPr>
                <a:noFill/>
                <a:tableStyleId>{1E14FF8A-40D9-4955-821E-570FC721CB90}</a:tableStyleId>
              </a:tblPr>
              <a:tblGrid>
                <a:gridCol w="2119425"/>
                <a:gridCol w="1710575"/>
                <a:gridCol w="1715750"/>
                <a:gridCol w="1916450"/>
              </a:tblGrid>
              <a:tr h="500300">
                <a:tc>
                  <a:txBody>
                    <a:bodyPr/>
                    <a:lstStyle/>
                    <a:p>
                      <a:pPr indent="0" lvl="0" marL="0" rtl="0" algn="ctr">
                        <a:spcBef>
                          <a:spcPts val="0"/>
                        </a:spcBef>
                        <a:spcAft>
                          <a:spcPts val="0"/>
                        </a:spcAft>
                        <a:buNone/>
                      </a:pPr>
                      <a:r>
                        <a:t/>
                      </a:r>
                      <a:endParaRPr sz="1800">
                        <a:solidFill>
                          <a:schemeClr val="dk1"/>
                        </a:solidFill>
                        <a:latin typeface="Inter Tight SemiBold"/>
                        <a:ea typeface="Inter Tight SemiBold"/>
                        <a:cs typeface="Inter Tight SemiBold"/>
                        <a:sym typeface="Inter Tight SemiBold"/>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800">
                          <a:solidFill>
                            <a:schemeClr val="accent3"/>
                          </a:solidFill>
                          <a:latin typeface="Inter Tight SemiBold"/>
                          <a:ea typeface="Inter Tight SemiBold"/>
                          <a:cs typeface="Inter Tight SemiBold"/>
                          <a:sym typeface="Inter Tight SemiBold"/>
                        </a:rPr>
                        <a:t>Train Precision</a:t>
                      </a:r>
                      <a:endParaRPr sz="1800">
                        <a:solidFill>
                          <a:schemeClr val="accent3"/>
                        </a:solidFill>
                        <a:latin typeface="Inter Tight SemiBold"/>
                        <a:ea typeface="Inter Tight SemiBold"/>
                        <a:cs typeface="Inter Tight SemiBold"/>
                        <a:sym typeface="Inter Tight SemiBold"/>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accent3"/>
                          </a:solidFill>
                          <a:latin typeface="Inter Tight SemiBold"/>
                          <a:ea typeface="Inter Tight SemiBold"/>
                          <a:cs typeface="Inter Tight SemiBold"/>
                          <a:sym typeface="Inter Tight SemiBold"/>
                        </a:rPr>
                        <a:t>Test Precision</a:t>
                      </a:r>
                      <a:endParaRPr sz="1800">
                        <a:solidFill>
                          <a:schemeClr val="accent3"/>
                        </a:solidFill>
                        <a:latin typeface="Inter Tight SemiBold"/>
                        <a:ea typeface="Inter Tight SemiBold"/>
                        <a:cs typeface="Inter Tight SemiBold"/>
                        <a:sym typeface="Inter Tight SemiBold"/>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accent3"/>
                          </a:solidFill>
                          <a:latin typeface="Inter Tight SemiBold"/>
                          <a:ea typeface="Inter Tight SemiBold"/>
                          <a:cs typeface="Inter Tight SemiBold"/>
                          <a:sym typeface="Inter Tight SemiBold"/>
                        </a:rPr>
                        <a:t>Precision diff</a:t>
                      </a:r>
                      <a:endParaRPr sz="1800">
                        <a:solidFill>
                          <a:schemeClr val="accent3"/>
                        </a:solidFill>
                        <a:latin typeface="Inter Tight SemiBold"/>
                        <a:ea typeface="Inter Tight SemiBold"/>
                        <a:cs typeface="Inter Tight SemiBold"/>
                        <a:sym typeface="Inter Tight SemiBold"/>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r>
              <a:tr h="497325">
                <a:tc>
                  <a:txBody>
                    <a:bodyPr/>
                    <a:lstStyle/>
                    <a:p>
                      <a:pPr indent="0" lvl="0" marL="0" rtl="0" algn="ctr">
                        <a:spcBef>
                          <a:spcPts val="0"/>
                        </a:spcBef>
                        <a:spcAft>
                          <a:spcPts val="0"/>
                        </a:spcAft>
                        <a:buNone/>
                      </a:pPr>
                      <a:r>
                        <a:rPr lang="en">
                          <a:solidFill>
                            <a:schemeClr val="accent3"/>
                          </a:solidFill>
                          <a:latin typeface="Inter Tight SemiBold"/>
                          <a:ea typeface="Inter Tight SemiBold"/>
                          <a:cs typeface="Inter Tight SemiBold"/>
                          <a:sym typeface="Inter Tight SemiBold"/>
                        </a:rPr>
                        <a:t>DecisionTreeClassifier</a:t>
                      </a:r>
                      <a:endParaRPr>
                        <a:solidFill>
                          <a:schemeClr val="accent3"/>
                        </a:solidFill>
                        <a:latin typeface="Inter Tight SemiBold"/>
                        <a:ea typeface="Inter Tight SemiBold"/>
                        <a:cs typeface="Inter Tight SemiBold"/>
                        <a:sym typeface="Inter Tight SemiBold"/>
                      </a:endParaRPr>
                    </a:p>
                  </a:txBody>
                  <a:tcPr marT="0" marB="0"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0.9992</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t>0.3047</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t>0.6945</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r>
              <a:tr h="497325">
                <a:tc>
                  <a:txBody>
                    <a:bodyPr/>
                    <a:lstStyle/>
                    <a:p>
                      <a:pPr indent="0" lvl="0" marL="0" rtl="0" algn="ctr">
                        <a:spcBef>
                          <a:spcPts val="0"/>
                        </a:spcBef>
                        <a:spcAft>
                          <a:spcPts val="0"/>
                        </a:spcAft>
                        <a:buNone/>
                      </a:pPr>
                      <a:r>
                        <a:rPr lang="en">
                          <a:solidFill>
                            <a:schemeClr val="accent3"/>
                          </a:solidFill>
                          <a:latin typeface="Inter Tight SemiBold"/>
                          <a:ea typeface="Inter Tight SemiBold"/>
                          <a:cs typeface="Inter Tight SemiBold"/>
                          <a:sym typeface="Inter Tight SemiBold"/>
                        </a:rPr>
                        <a:t>RandomForestClassifier</a:t>
                      </a:r>
                      <a:endParaRPr>
                        <a:solidFill>
                          <a:schemeClr val="accent3"/>
                        </a:solidFill>
                        <a:latin typeface="Inter Tight SemiBold"/>
                        <a:ea typeface="Inter Tight SemiBold"/>
                        <a:cs typeface="Inter Tight SemiBold"/>
                        <a:sym typeface="Inter Tight SemiBold"/>
                      </a:endParaRPr>
                    </a:p>
                  </a:txBody>
                  <a:tcPr marT="0" marB="0"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0.9954</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t>0.5104</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t>0.4850</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r>
              <a:tr h="497325">
                <a:tc>
                  <a:txBody>
                    <a:bodyPr/>
                    <a:lstStyle/>
                    <a:p>
                      <a:pPr indent="0" lvl="0" marL="0" rtl="0" algn="ctr">
                        <a:spcBef>
                          <a:spcPts val="0"/>
                        </a:spcBef>
                        <a:spcAft>
                          <a:spcPts val="0"/>
                        </a:spcAft>
                        <a:buNone/>
                      </a:pPr>
                      <a:r>
                        <a:rPr lang="en">
                          <a:solidFill>
                            <a:schemeClr val="accent3"/>
                          </a:solidFill>
                          <a:latin typeface="Inter Tight SemiBold"/>
                          <a:ea typeface="Inter Tight SemiBold"/>
                          <a:cs typeface="Inter Tight SemiBold"/>
                          <a:sym typeface="Inter Tight SemiBold"/>
                        </a:rPr>
                        <a:t>XGBClassifier</a:t>
                      </a:r>
                      <a:endParaRPr>
                        <a:solidFill>
                          <a:schemeClr val="accent3"/>
                        </a:solidFill>
                        <a:latin typeface="Inter Tight SemiBold"/>
                        <a:ea typeface="Inter Tight SemiBold"/>
                        <a:cs typeface="Inter Tight SemiBold"/>
                        <a:sym typeface="Inter Tight SemiBold"/>
                      </a:endParaRPr>
                    </a:p>
                  </a:txBody>
                  <a:tcPr marT="0" marB="0"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0.9946</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t>0.5584</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t>0.4362</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r>
              <a:tr h="497325">
                <a:tc>
                  <a:txBody>
                    <a:bodyPr/>
                    <a:lstStyle/>
                    <a:p>
                      <a:pPr indent="0" lvl="0" marL="0" rtl="0" algn="ctr">
                        <a:spcBef>
                          <a:spcPts val="0"/>
                        </a:spcBef>
                        <a:spcAft>
                          <a:spcPts val="0"/>
                        </a:spcAft>
                        <a:buNone/>
                      </a:pPr>
                      <a:r>
                        <a:rPr lang="en">
                          <a:solidFill>
                            <a:schemeClr val="accent3"/>
                          </a:solidFill>
                          <a:latin typeface="Inter Tight SemiBold"/>
                          <a:ea typeface="Inter Tight SemiBold"/>
                          <a:cs typeface="Inter Tight SemiBold"/>
                          <a:sym typeface="Inter Tight SemiBold"/>
                        </a:rPr>
                        <a:t>LGBMClassifier	</a:t>
                      </a:r>
                      <a:endParaRPr>
                        <a:solidFill>
                          <a:schemeClr val="accent3"/>
                        </a:solidFill>
                        <a:latin typeface="Inter Tight SemiBold"/>
                        <a:ea typeface="Inter Tight SemiBold"/>
                        <a:cs typeface="Inter Tight SemiBold"/>
                        <a:sym typeface="Inter Tight SemiBold"/>
                      </a:endParaRPr>
                    </a:p>
                  </a:txBody>
                  <a:tcPr marT="0" marB="0"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0.9931</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t>0.4742</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t>0.5189</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r>
              <a:tr h="497325">
                <a:tc>
                  <a:txBody>
                    <a:bodyPr/>
                    <a:lstStyle/>
                    <a:p>
                      <a:pPr indent="0" lvl="0" marL="0" rtl="0" algn="ctr">
                        <a:spcBef>
                          <a:spcPts val="0"/>
                        </a:spcBef>
                        <a:spcAft>
                          <a:spcPts val="0"/>
                        </a:spcAft>
                        <a:buNone/>
                      </a:pPr>
                      <a:r>
                        <a:rPr lang="en">
                          <a:solidFill>
                            <a:schemeClr val="accent3"/>
                          </a:solidFill>
                          <a:latin typeface="Inter Tight SemiBold"/>
                          <a:ea typeface="Inter Tight SemiBold"/>
                          <a:cs typeface="Inter Tight SemiBold"/>
                          <a:sym typeface="Inter Tight SemiBold"/>
                        </a:rPr>
                        <a:t>LogisticRegression	</a:t>
                      </a:r>
                      <a:endParaRPr>
                        <a:solidFill>
                          <a:schemeClr val="accent3"/>
                        </a:solidFill>
                        <a:latin typeface="Inter Tight SemiBold"/>
                        <a:ea typeface="Inter Tight SemiBold"/>
                        <a:cs typeface="Inter Tight SemiBold"/>
                        <a:sym typeface="Inter Tight SemiBold"/>
                      </a:endParaRPr>
                    </a:p>
                  </a:txBody>
                  <a:tcPr marT="0" marB="0"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0.8085</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t>0.4048</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t>0.4037</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r>
            </a:tbl>
          </a:graphicData>
        </a:graphic>
      </p:graphicFrame>
      <p:grpSp>
        <p:nvGrpSpPr>
          <p:cNvPr id="749" name="Google Shape;749;p46"/>
          <p:cNvGrpSpPr/>
          <p:nvPr/>
        </p:nvGrpSpPr>
        <p:grpSpPr>
          <a:xfrm>
            <a:off x="650400" y="542151"/>
            <a:ext cx="679654" cy="858637"/>
            <a:chOff x="5033300" y="3382913"/>
            <a:chExt cx="679654" cy="858637"/>
          </a:xfrm>
        </p:grpSpPr>
        <p:sp>
          <p:nvSpPr>
            <p:cNvPr id="750" name="Google Shape;750;p46"/>
            <p:cNvSpPr/>
            <p:nvPr/>
          </p:nvSpPr>
          <p:spPr>
            <a:xfrm>
              <a:off x="5033300" y="3414925"/>
              <a:ext cx="597000" cy="826625"/>
            </a:xfrm>
            <a:custGeom>
              <a:rect b="b" l="l" r="r" t="t"/>
              <a:pathLst>
                <a:path extrusionOk="0" h="33065" w="23880">
                  <a:moveTo>
                    <a:pt x="0" y="33065"/>
                  </a:moveTo>
                  <a:cubicBezTo>
                    <a:pt x="1825" y="26981"/>
                    <a:pt x="7068" y="22509"/>
                    <a:pt x="10654" y="17267"/>
                  </a:cubicBezTo>
                  <a:cubicBezTo>
                    <a:pt x="14748" y="11283"/>
                    <a:pt x="18753" y="5127"/>
                    <a:pt x="23880" y="0"/>
                  </a:cubicBezTo>
                </a:path>
              </a:pathLst>
            </a:custGeom>
            <a:noFill/>
            <a:ln cap="flat" cmpd="sng" w="76200">
              <a:solidFill>
                <a:schemeClr val="accent2"/>
              </a:solidFill>
              <a:prstDash val="solid"/>
              <a:round/>
              <a:headEnd len="med" w="med" type="none"/>
              <a:tailEnd len="med" w="med" type="none"/>
            </a:ln>
          </p:spPr>
        </p:sp>
        <p:sp>
          <p:nvSpPr>
            <p:cNvPr id="751" name="Google Shape;751;p46"/>
            <p:cNvSpPr/>
            <p:nvPr/>
          </p:nvSpPr>
          <p:spPr>
            <a:xfrm>
              <a:off x="5134175" y="3382913"/>
              <a:ext cx="578779" cy="684247"/>
            </a:xfrm>
            <a:custGeom>
              <a:rect b="b" l="l" r="r" t="t"/>
              <a:pathLst>
                <a:path extrusionOk="0" h="26452" w="20207">
                  <a:moveTo>
                    <a:pt x="0" y="0"/>
                  </a:moveTo>
                  <a:cubicBezTo>
                    <a:pt x="7220" y="8425"/>
                    <a:pt x="12356" y="18611"/>
                    <a:pt x="20207" y="26452"/>
                  </a:cubicBezTo>
                </a:path>
              </a:pathLst>
            </a:custGeom>
            <a:noFill/>
            <a:ln cap="flat" cmpd="sng" w="76200">
              <a:solidFill>
                <a:schemeClr val="accent2"/>
              </a:solidFill>
              <a:prstDash val="solid"/>
              <a:round/>
              <a:headEnd len="med" w="med" type="none"/>
              <a:tailEnd len="med" w="med" type="none"/>
            </a:ln>
          </p:spPr>
        </p:sp>
      </p:grpSp>
      <p:grpSp>
        <p:nvGrpSpPr>
          <p:cNvPr id="752" name="Google Shape;752;p46"/>
          <p:cNvGrpSpPr/>
          <p:nvPr/>
        </p:nvGrpSpPr>
        <p:grpSpPr>
          <a:xfrm rot="493300">
            <a:off x="341595" y="308595"/>
            <a:ext cx="578775" cy="835781"/>
            <a:chOff x="4923025" y="2808725"/>
            <a:chExt cx="578788" cy="835800"/>
          </a:xfrm>
        </p:grpSpPr>
        <p:cxnSp>
          <p:nvCxnSpPr>
            <p:cNvPr id="753" name="Google Shape;753;p46"/>
            <p:cNvCxnSpPr/>
            <p:nvPr/>
          </p:nvCxnSpPr>
          <p:spPr>
            <a:xfrm flipH="1" rot="10800000">
              <a:off x="5088413" y="2808725"/>
              <a:ext cx="413400" cy="835800"/>
            </a:xfrm>
            <a:prstGeom prst="straightConnector1">
              <a:avLst/>
            </a:prstGeom>
            <a:noFill/>
            <a:ln cap="flat" cmpd="sng" w="76200">
              <a:solidFill>
                <a:schemeClr val="dk2"/>
              </a:solidFill>
              <a:prstDash val="solid"/>
              <a:round/>
              <a:headEnd len="med" w="med" type="none"/>
              <a:tailEnd len="med" w="med" type="none"/>
            </a:ln>
          </p:spPr>
        </p:cxnSp>
        <p:cxnSp>
          <p:nvCxnSpPr>
            <p:cNvPr id="754" name="Google Shape;754;p46"/>
            <p:cNvCxnSpPr/>
            <p:nvPr/>
          </p:nvCxnSpPr>
          <p:spPr>
            <a:xfrm rot="10800000">
              <a:off x="4923025" y="3515825"/>
              <a:ext cx="206700" cy="128700"/>
            </a:xfrm>
            <a:prstGeom prst="straightConnector1">
              <a:avLst/>
            </a:prstGeom>
            <a:noFill/>
            <a:ln cap="flat" cmpd="sng" w="76200">
              <a:solidFill>
                <a:schemeClr val="dk2"/>
              </a:solidFill>
              <a:prstDash val="solid"/>
              <a:round/>
              <a:headEnd len="med" w="med" type="none"/>
              <a:tailEnd len="med" w="med"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Hyperparameter </a:t>
            </a:r>
            <a:r>
              <a:rPr lang="en">
                <a:solidFill>
                  <a:schemeClr val="lt2"/>
                </a:solidFill>
              </a:rPr>
              <a:t>Evaluation</a:t>
            </a:r>
            <a:endParaRPr>
              <a:solidFill>
                <a:schemeClr val="lt2"/>
              </a:solidFill>
            </a:endParaRPr>
          </a:p>
        </p:txBody>
      </p:sp>
      <p:graphicFrame>
        <p:nvGraphicFramePr>
          <p:cNvPr id="760" name="Google Shape;760;p47"/>
          <p:cNvGraphicFramePr/>
          <p:nvPr/>
        </p:nvGraphicFramePr>
        <p:xfrm>
          <a:off x="756088" y="1400810"/>
          <a:ext cx="3000000" cy="3000000"/>
        </p:xfrm>
        <a:graphic>
          <a:graphicData uri="http://schemas.openxmlformats.org/drawingml/2006/table">
            <a:tbl>
              <a:tblPr>
                <a:noFill/>
                <a:tableStyleId>{1E14FF8A-40D9-4955-821E-570FC721CB90}</a:tableStyleId>
              </a:tblPr>
              <a:tblGrid>
                <a:gridCol w="2138500"/>
                <a:gridCol w="1660400"/>
                <a:gridCol w="1916450"/>
                <a:gridCol w="1916450"/>
              </a:tblGrid>
              <a:tr h="500300">
                <a:tc>
                  <a:txBody>
                    <a:bodyPr/>
                    <a:lstStyle/>
                    <a:p>
                      <a:pPr indent="0" lvl="0" marL="0" rtl="0" algn="ctr">
                        <a:spcBef>
                          <a:spcPts val="0"/>
                        </a:spcBef>
                        <a:spcAft>
                          <a:spcPts val="0"/>
                        </a:spcAft>
                        <a:buNone/>
                      </a:pPr>
                      <a:r>
                        <a:t/>
                      </a:r>
                      <a:endParaRPr sz="1800">
                        <a:solidFill>
                          <a:schemeClr val="dk1"/>
                        </a:solidFill>
                        <a:latin typeface="Inter Tight SemiBold"/>
                        <a:ea typeface="Inter Tight SemiBold"/>
                        <a:cs typeface="Inter Tight SemiBold"/>
                        <a:sym typeface="Inter Tight SemiBold"/>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800">
                          <a:solidFill>
                            <a:schemeClr val="accent3"/>
                          </a:solidFill>
                          <a:latin typeface="Inter Tight SemiBold"/>
                          <a:ea typeface="Inter Tight SemiBold"/>
                          <a:cs typeface="Inter Tight SemiBold"/>
                          <a:sym typeface="Inter Tight SemiBold"/>
                        </a:rPr>
                        <a:t>Train Precision</a:t>
                      </a:r>
                      <a:endParaRPr sz="1800">
                        <a:solidFill>
                          <a:schemeClr val="accent3"/>
                        </a:solidFill>
                        <a:latin typeface="Inter Tight SemiBold"/>
                        <a:ea typeface="Inter Tight SemiBold"/>
                        <a:cs typeface="Inter Tight SemiBold"/>
                        <a:sym typeface="Inter Tight SemiBold"/>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accent3"/>
                          </a:solidFill>
                          <a:latin typeface="Inter Tight SemiBold"/>
                          <a:ea typeface="Inter Tight SemiBold"/>
                          <a:cs typeface="Inter Tight SemiBold"/>
                          <a:sym typeface="Inter Tight SemiBold"/>
                        </a:rPr>
                        <a:t>Test Precision</a:t>
                      </a:r>
                      <a:endParaRPr sz="1800">
                        <a:solidFill>
                          <a:schemeClr val="accent3"/>
                        </a:solidFill>
                        <a:latin typeface="Inter Tight SemiBold"/>
                        <a:ea typeface="Inter Tight SemiBold"/>
                        <a:cs typeface="Inter Tight SemiBold"/>
                        <a:sym typeface="Inter Tight SemiBold"/>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accent3"/>
                          </a:solidFill>
                          <a:latin typeface="Inter Tight SemiBold"/>
                          <a:ea typeface="Inter Tight SemiBold"/>
                          <a:cs typeface="Inter Tight SemiBold"/>
                          <a:sym typeface="Inter Tight SemiBold"/>
                        </a:rPr>
                        <a:t>Precision diff</a:t>
                      </a:r>
                      <a:endParaRPr sz="1800">
                        <a:solidFill>
                          <a:schemeClr val="accent3"/>
                        </a:solidFill>
                        <a:latin typeface="Inter Tight SemiBold"/>
                        <a:ea typeface="Inter Tight SemiBold"/>
                        <a:cs typeface="Inter Tight SemiBold"/>
                        <a:sym typeface="Inter Tight SemiBold"/>
                      </a:endParaRPr>
                    </a:p>
                  </a:txBody>
                  <a:tcPr marT="68575" marB="6857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r>
              <a:tr h="497325">
                <a:tc>
                  <a:txBody>
                    <a:bodyPr/>
                    <a:lstStyle/>
                    <a:p>
                      <a:pPr indent="0" lvl="0" marL="0" rtl="0" algn="ctr">
                        <a:spcBef>
                          <a:spcPts val="0"/>
                        </a:spcBef>
                        <a:spcAft>
                          <a:spcPts val="0"/>
                        </a:spcAft>
                        <a:buNone/>
                      </a:pPr>
                      <a:r>
                        <a:rPr lang="en">
                          <a:solidFill>
                            <a:schemeClr val="accent3"/>
                          </a:solidFill>
                          <a:latin typeface="Inter Tight SemiBold"/>
                          <a:ea typeface="Inter Tight SemiBold"/>
                          <a:cs typeface="Inter Tight SemiBold"/>
                          <a:sym typeface="Inter Tight SemiBold"/>
                        </a:rPr>
                        <a:t>XGBClassifier</a:t>
                      </a:r>
                      <a:endParaRPr>
                        <a:solidFill>
                          <a:schemeClr val="accent3"/>
                        </a:solidFill>
                        <a:latin typeface="Inter Tight SemiBold"/>
                        <a:ea typeface="Inter Tight SemiBold"/>
                        <a:cs typeface="Inter Tight SemiBold"/>
                        <a:sym typeface="Inter Tight SemiBold"/>
                      </a:endParaRPr>
                    </a:p>
                  </a:txBody>
                  <a:tcPr marT="0" marB="0"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0.995</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t>0.494</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t>0.500</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r>
              <a:tr h="497325">
                <a:tc>
                  <a:txBody>
                    <a:bodyPr/>
                    <a:lstStyle/>
                    <a:p>
                      <a:pPr indent="0" lvl="0" marL="0" rtl="0" algn="ctr">
                        <a:spcBef>
                          <a:spcPts val="0"/>
                        </a:spcBef>
                        <a:spcAft>
                          <a:spcPts val="0"/>
                        </a:spcAft>
                        <a:buNone/>
                      </a:pPr>
                      <a:r>
                        <a:rPr lang="en">
                          <a:solidFill>
                            <a:schemeClr val="accent3"/>
                          </a:solidFill>
                          <a:latin typeface="Inter Tight SemiBold"/>
                          <a:ea typeface="Inter Tight SemiBold"/>
                          <a:cs typeface="Inter Tight SemiBold"/>
                          <a:sym typeface="Inter Tight SemiBold"/>
                        </a:rPr>
                        <a:t>RandomForestClassifier</a:t>
                      </a:r>
                      <a:endParaRPr>
                        <a:solidFill>
                          <a:schemeClr val="accent3"/>
                        </a:solidFill>
                        <a:latin typeface="Inter Tight SemiBold"/>
                        <a:ea typeface="Inter Tight SemiBold"/>
                        <a:cs typeface="Inter Tight SemiBold"/>
                        <a:sym typeface="Inter Tight SemiBold"/>
                      </a:endParaRPr>
                    </a:p>
                  </a:txBody>
                  <a:tcPr marT="0" marB="0"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0.993</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t>0.516</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t>0.477</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1"/>
                    </a:solidFill>
                  </a:tcPr>
                </a:tc>
              </a:tr>
              <a:tr h="497325">
                <a:tc>
                  <a:txBody>
                    <a:bodyPr/>
                    <a:lstStyle/>
                    <a:p>
                      <a:pPr indent="0" lvl="0" marL="0" rtl="0" algn="ctr">
                        <a:spcBef>
                          <a:spcPts val="0"/>
                        </a:spcBef>
                        <a:spcAft>
                          <a:spcPts val="0"/>
                        </a:spcAft>
                        <a:buNone/>
                      </a:pPr>
                      <a:r>
                        <a:rPr lang="en">
                          <a:solidFill>
                            <a:schemeClr val="accent3"/>
                          </a:solidFill>
                          <a:latin typeface="Inter Tight SemiBold"/>
                          <a:ea typeface="Inter Tight SemiBold"/>
                          <a:cs typeface="Inter Tight SemiBold"/>
                          <a:sym typeface="Inter Tight SemiBold"/>
                        </a:rPr>
                        <a:t>LGBMClassifier</a:t>
                      </a:r>
                      <a:endParaRPr>
                        <a:solidFill>
                          <a:schemeClr val="accent3"/>
                        </a:solidFill>
                        <a:latin typeface="Inter Tight SemiBold"/>
                        <a:ea typeface="Inter Tight SemiBold"/>
                        <a:cs typeface="Inter Tight SemiBold"/>
                        <a:sym typeface="Inter Tight SemiBold"/>
                      </a:endParaRPr>
                    </a:p>
                  </a:txBody>
                  <a:tcPr marT="0" marB="0"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t>0.995</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t>0.512</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t>0.483</a:t>
                      </a:r>
                      <a:endParaRPr sz="1200"/>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accent4"/>
                    </a:solidFill>
                  </a:tcPr>
                </a:tc>
              </a:tr>
            </a:tbl>
          </a:graphicData>
        </a:graphic>
      </p:graphicFrame>
      <p:grpSp>
        <p:nvGrpSpPr>
          <p:cNvPr id="761" name="Google Shape;761;p47"/>
          <p:cNvGrpSpPr/>
          <p:nvPr/>
        </p:nvGrpSpPr>
        <p:grpSpPr>
          <a:xfrm>
            <a:off x="650400" y="542151"/>
            <a:ext cx="679654" cy="858637"/>
            <a:chOff x="5033300" y="3382913"/>
            <a:chExt cx="679654" cy="858637"/>
          </a:xfrm>
        </p:grpSpPr>
        <p:sp>
          <p:nvSpPr>
            <p:cNvPr id="762" name="Google Shape;762;p47"/>
            <p:cNvSpPr/>
            <p:nvPr/>
          </p:nvSpPr>
          <p:spPr>
            <a:xfrm>
              <a:off x="5033300" y="3414925"/>
              <a:ext cx="597000" cy="826625"/>
            </a:xfrm>
            <a:custGeom>
              <a:rect b="b" l="l" r="r" t="t"/>
              <a:pathLst>
                <a:path extrusionOk="0" h="33065" w="23880">
                  <a:moveTo>
                    <a:pt x="0" y="33065"/>
                  </a:moveTo>
                  <a:cubicBezTo>
                    <a:pt x="1825" y="26981"/>
                    <a:pt x="7068" y="22509"/>
                    <a:pt x="10654" y="17267"/>
                  </a:cubicBezTo>
                  <a:cubicBezTo>
                    <a:pt x="14748" y="11283"/>
                    <a:pt x="18753" y="5127"/>
                    <a:pt x="23880" y="0"/>
                  </a:cubicBezTo>
                </a:path>
              </a:pathLst>
            </a:custGeom>
            <a:noFill/>
            <a:ln cap="flat" cmpd="sng" w="76200">
              <a:solidFill>
                <a:schemeClr val="accent2"/>
              </a:solidFill>
              <a:prstDash val="solid"/>
              <a:round/>
              <a:headEnd len="med" w="med" type="none"/>
              <a:tailEnd len="med" w="med" type="none"/>
            </a:ln>
          </p:spPr>
        </p:sp>
        <p:sp>
          <p:nvSpPr>
            <p:cNvPr id="763" name="Google Shape;763;p47"/>
            <p:cNvSpPr/>
            <p:nvPr/>
          </p:nvSpPr>
          <p:spPr>
            <a:xfrm>
              <a:off x="5134175" y="3382913"/>
              <a:ext cx="578779" cy="684247"/>
            </a:xfrm>
            <a:custGeom>
              <a:rect b="b" l="l" r="r" t="t"/>
              <a:pathLst>
                <a:path extrusionOk="0" h="26452" w="20207">
                  <a:moveTo>
                    <a:pt x="0" y="0"/>
                  </a:moveTo>
                  <a:cubicBezTo>
                    <a:pt x="7220" y="8425"/>
                    <a:pt x="12356" y="18611"/>
                    <a:pt x="20207" y="26452"/>
                  </a:cubicBezTo>
                </a:path>
              </a:pathLst>
            </a:custGeom>
            <a:noFill/>
            <a:ln cap="flat" cmpd="sng" w="76200">
              <a:solidFill>
                <a:schemeClr val="accent2"/>
              </a:solidFill>
              <a:prstDash val="solid"/>
              <a:round/>
              <a:headEnd len="med" w="med" type="none"/>
              <a:tailEnd len="med" w="med" type="none"/>
            </a:ln>
          </p:spPr>
        </p:sp>
      </p:grpSp>
      <p:grpSp>
        <p:nvGrpSpPr>
          <p:cNvPr id="764" name="Google Shape;764;p47"/>
          <p:cNvGrpSpPr/>
          <p:nvPr/>
        </p:nvGrpSpPr>
        <p:grpSpPr>
          <a:xfrm rot="493300">
            <a:off x="341595" y="308595"/>
            <a:ext cx="578775" cy="835781"/>
            <a:chOff x="4923025" y="2808725"/>
            <a:chExt cx="578788" cy="835800"/>
          </a:xfrm>
        </p:grpSpPr>
        <p:cxnSp>
          <p:nvCxnSpPr>
            <p:cNvPr id="765" name="Google Shape;765;p47"/>
            <p:cNvCxnSpPr/>
            <p:nvPr/>
          </p:nvCxnSpPr>
          <p:spPr>
            <a:xfrm flipH="1" rot="10800000">
              <a:off x="5088413" y="2808725"/>
              <a:ext cx="413400" cy="835800"/>
            </a:xfrm>
            <a:prstGeom prst="straightConnector1">
              <a:avLst/>
            </a:prstGeom>
            <a:noFill/>
            <a:ln cap="flat" cmpd="sng" w="76200">
              <a:solidFill>
                <a:schemeClr val="dk2"/>
              </a:solidFill>
              <a:prstDash val="solid"/>
              <a:round/>
              <a:headEnd len="med" w="med" type="none"/>
              <a:tailEnd len="med" w="med" type="none"/>
            </a:ln>
          </p:spPr>
        </p:cxnSp>
        <p:cxnSp>
          <p:nvCxnSpPr>
            <p:cNvPr id="766" name="Google Shape;766;p47"/>
            <p:cNvCxnSpPr/>
            <p:nvPr/>
          </p:nvCxnSpPr>
          <p:spPr>
            <a:xfrm rot="10800000">
              <a:off x="4923025" y="3515825"/>
              <a:ext cx="206700" cy="128700"/>
            </a:xfrm>
            <a:prstGeom prst="straightConnector1">
              <a:avLst/>
            </a:prstGeom>
            <a:noFill/>
            <a:ln cap="flat" cmpd="sng" w="76200">
              <a:solidFill>
                <a:schemeClr val="dk2"/>
              </a:solidFill>
              <a:prstDash val="solid"/>
              <a:round/>
              <a:headEnd len="med" w="med" type="none"/>
              <a:tailEnd len="med" w="med"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t>
            </a:r>
            <a:r>
              <a:rPr lang="en">
                <a:solidFill>
                  <a:schemeClr val="lt2"/>
                </a:solidFill>
              </a:rPr>
              <a:t>Importance</a:t>
            </a:r>
            <a:endParaRPr>
              <a:solidFill>
                <a:schemeClr val="lt2"/>
              </a:solidFill>
            </a:endParaRPr>
          </a:p>
        </p:txBody>
      </p:sp>
      <p:grpSp>
        <p:nvGrpSpPr>
          <p:cNvPr id="772" name="Google Shape;772;p48"/>
          <p:cNvGrpSpPr/>
          <p:nvPr/>
        </p:nvGrpSpPr>
        <p:grpSpPr>
          <a:xfrm rot="-1003308">
            <a:off x="178915" y="699205"/>
            <a:ext cx="914126" cy="781049"/>
            <a:chOff x="7053195" y="3530069"/>
            <a:chExt cx="2210225" cy="1732825"/>
          </a:xfrm>
        </p:grpSpPr>
        <p:sp>
          <p:nvSpPr>
            <p:cNvPr id="773" name="Google Shape;773;p48"/>
            <p:cNvSpPr/>
            <p:nvPr/>
          </p:nvSpPr>
          <p:spPr>
            <a:xfrm>
              <a:off x="7889970" y="4124653"/>
              <a:ext cx="536675" cy="480800"/>
            </a:xfrm>
            <a:custGeom>
              <a:rect b="b" l="l" r="r" t="t"/>
              <a:pathLst>
                <a:path extrusionOk="0" h="19232" w="21467">
                  <a:moveTo>
                    <a:pt x="13717" y="983"/>
                  </a:moveTo>
                  <a:cubicBezTo>
                    <a:pt x="10151" y="-801"/>
                    <a:pt x="4354" y="-2"/>
                    <a:pt x="1961" y="3187"/>
                  </a:cubicBezTo>
                  <a:cubicBezTo>
                    <a:pt x="-1253" y="7472"/>
                    <a:pt x="-403" y="18228"/>
                    <a:pt x="4900" y="18985"/>
                  </a:cubicBezTo>
                  <a:cubicBezTo>
                    <a:pt x="10619" y="19801"/>
                    <a:pt x="18790" y="18050"/>
                    <a:pt x="21065" y="12740"/>
                  </a:cubicBezTo>
                  <a:cubicBezTo>
                    <a:pt x="22966" y="8304"/>
                    <a:pt x="17441" y="983"/>
                    <a:pt x="12615" y="983"/>
                  </a:cubicBezTo>
                </a:path>
              </a:pathLst>
            </a:custGeom>
            <a:noFill/>
            <a:ln cap="flat" cmpd="sng" w="76200">
              <a:solidFill>
                <a:schemeClr val="lt2"/>
              </a:solidFill>
              <a:prstDash val="solid"/>
              <a:round/>
              <a:headEnd len="med" w="med" type="none"/>
              <a:tailEnd len="med" w="med" type="none"/>
            </a:ln>
          </p:spPr>
        </p:sp>
        <p:sp>
          <p:nvSpPr>
            <p:cNvPr id="774" name="Google Shape;774;p48"/>
            <p:cNvSpPr/>
            <p:nvPr/>
          </p:nvSpPr>
          <p:spPr>
            <a:xfrm>
              <a:off x="7425767" y="3805614"/>
              <a:ext cx="1451775" cy="1181700"/>
            </a:xfrm>
            <a:custGeom>
              <a:rect b="b" l="l" r="r" t="t"/>
              <a:pathLst>
                <a:path extrusionOk="0" h="47268" w="58071">
                  <a:moveTo>
                    <a:pt x="37061" y="885"/>
                  </a:moveTo>
                  <a:cubicBezTo>
                    <a:pt x="25126" y="-440"/>
                    <a:pt x="8998" y="-1373"/>
                    <a:pt x="1792" y="8233"/>
                  </a:cubicBezTo>
                  <a:cubicBezTo>
                    <a:pt x="-1592" y="12744"/>
                    <a:pt x="744" y="19783"/>
                    <a:pt x="2526" y="25133"/>
                  </a:cubicBezTo>
                  <a:cubicBezTo>
                    <a:pt x="5008" y="32586"/>
                    <a:pt x="7411" y="42292"/>
                    <a:pt x="14650" y="45340"/>
                  </a:cubicBezTo>
                  <a:cubicBezTo>
                    <a:pt x="24596" y="49528"/>
                    <a:pt x="37462" y="45915"/>
                    <a:pt x="46614" y="40196"/>
                  </a:cubicBezTo>
                  <a:cubicBezTo>
                    <a:pt x="50659" y="37669"/>
                    <a:pt x="55957" y="35230"/>
                    <a:pt x="57268" y="30644"/>
                  </a:cubicBezTo>
                  <a:cubicBezTo>
                    <a:pt x="59243" y="23733"/>
                    <a:pt x="57176" y="15764"/>
                    <a:pt x="53961" y="9335"/>
                  </a:cubicBezTo>
                  <a:cubicBezTo>
                    <a:pt x="50422" y="2257"/>
                    <a:pt x="39832" y="518"/>
                    <a:pt x="31918" y="518"/>
                  </a:cubicBezTo>
                </a:path>
              </a:pathLst>
            </a:custGeom>
            <a:noFill/>
            <a:ln cap="flat" cmpd="sng" w="76200">
              <a:solidFill>
                <a:schemeClr val="lt2"/>
              </a:solidFill>
              <a:prstDash val="solid"/>
              <a:round/>
              <a:headEnd len="med" w="med" type="none"/>
              <a:tailEnd len="med" w="med" type="none"/>
            </a:ln>
          </p:spPr>
        </p:sp>
        <p:sp>
          <p:nvSpPr>
            <p:cNvPr id="775" name="Google Shape;775;p48"/>
            <p:cNvSpPr/>
            <p:nvPr/>
          </p:nvSpPr>
          <p:spPr>
            <a:xfrm>
              <a:off x="7053195" y="3530069"/>
              <a:ext cx="2210225" cy="1732825"/>
            </a:xfrm>
            <a:custGeom>
              <a:rect b="b" l="l" r="r" t="t"/>
              <a:pathLst>
                <a:path extrusionOk="0" h="69313" w="88409">
                  <a:moveTo>
                    <a:pt x="27365" y="109"/>
                  </a:moveTo>
                  <a:cubicBezTo>
                    <a:pt x="17651" y="109"/>
                    <a:pt x="6853" y="7307"/>
                    <a:pt x="3117" y="16274"/>
                  </a:cubicBezTo>
                  <a:cubicBezTo>
                    <a:pt x="-2266" y="29193"/>
                    <a:pt x="-201" y="45638"/>
                    <a:pt x="6056" y="58157"/>
                  </a:cubicBezTo>
                  <a:cubicBezTo>
                    <a:pt x="7648" y="61341"/>
                    <a:pt x="9684" y="65042"/>
                    <a:pt x="13037" y="66240"/>
                  </a:cubicBezTo>
                  <a:cubicBezTo>
                    <a:pt x="16383" y="67435"/>
                    <a:pt x="20192" y="65990"/>
                    <a:pt x="23691" y="66607"/>
                  </a:cubicBezTo>
                  <a:cubicBezTo>
                    <a:pt x="37834" y="69102"/>
                    <a:pt x="55188" y="72287"/>
                    <a:pt x="66676" y="63668"/>
                  </a:cubicBezTo>
                  <a:cubicBezTo>
                    <a:pt x="70703" y="60647"/>
                    <a:pt x="73209" y="56004"/>
                    <a:pt x="76596" y="52279"/>
                  </a:cubicBezTo>
                  <a:cubicBezTo>
                    <a:pt x="79627" y="48945"/>
                    <a:pt x="85277" y="47427"/>
                    <a:pt x="86515" y="43094"/>
                  </a:cubicBezTo>
                  <a:cubicBezTo>
                    <a:pt x="89117" y="33990"/>
                    <a:pt x="89447" y="22510"/>
                    <a:pt x="83944" y="14805"/>
                  </a:cubicBezTo>
                  <a:cubicBezTo>
                    <a:pt x="72205" y="-1631"/>
                    <a:pt x="45358" y="109"/>
                    <a:pt x="25161" y="109"/>
                  </a:cubicBezTo>
                </a:path>
              </a:pathLst>
            </a:custGeom>
            <a:noFill/>
            <a:ln cap="flat" cmpd="sng" w="76200">
              <a:solidFill>
                <a:schemeClr val="lt2"/>
              </a:solidFill>
              <a:prstDash val="solid"/>
              <a:round/>
              <a:headEnd len="med" w="med" type="none"/>
              <a:tailEnd len="med" w="med" type="none"/>
            </a:ln>
          </p:spPr>
        </p:sp>
      </p:grpSp>
      <p:grpSp>
        <p:nvGrpSpPr>
          <p:cNvPr id="776" name="Google Shape;776;p48"/>
          <p:cNvGrpSpPr/>
          <p:nvPr/>
        </p:nvGrpSpPr>
        <p:grpSpPr>
          <a:xfrm flipH="1" rot="-863757">
            <a:off x="309224" y="-119460"/>
            <a:ext cx="259898" cy="1209135"/>
            <a:chOff x="8612962" y="3527653"/>
            <a:chExt cx="312912" cy="1524991"/>
          </a:xfrm>
        </p:grpSpPr>
        <p:sp>
          <p:nvSpPr>
            <p:cNvPr id="777" name="Google Shape;777;p48"/>
            <p:cNvSpPr/>
            <p:nvPr/>
          </p:nvSpPr>
          <p:spPr>
            <a:xfrm rot="297380">
              <a:off x="8789491" y="3526976"/>
              <a:ext cx="46327" cy="1432881"/>
            </a:xfrm>
            <a:custGeom>
              <a:rect b="b" l="l" r="r" t="t"/>
              <a:pathLst>
                <a:path extrusionOk="0" h="57313" w="1853">
                  <a:moveTo>
                    <a:pt x="1853" y="0"/>
                  </a:moveTo>
                  <a:cubicBezTo>
                    <a:pt x="-47" y="19019"/>
                    <a:pt x="16" y="38199"/>
                    <a:pt x="16" y="57313"/>
                  </a:cubicBezTo>
                </a:path>
              </a:pathLst>
            </a:custGeom>
            <a:noFill/>
            <a:ln cap="flat" cmpd="sng" w="76200">
              <a:solidFill>
                <a:schemeClr val="accent2"/>
              </a:solidFill>
              <a:prstDash val="solid"/>
              <a:round/>
              <a:headEnd len="med" w="med" type="none"/>
              <a:tailEnd len="med" w="med" type="none"/>
            </a:ln>
          </p:spPr>
        </p:sp>
        <p:grpSp>
          <p:nvGrpSpPr>
            <p:cNvPr id="778" name="Google Shape;778;p48"/>
            <p:cNvGrpSpPr/>
            <p:nvPr/>
          </p:nvGrpSpPr>
          <p:grpSpPr>
            <a:xfrm rot="-659584">
              <a:off x="8628691" y="4835526"/>
              <a:ext cx="281455" cy="192044"/>
              <a:chOff x="7328575" y="4730149"/>
              <a:chExt cx="281441" cy="192035"/>
            </a:xfrm>
          </p:grpSpPr>
          <p:sp>
            <p:nvSpPr>
              <p:cNvPr id="779" name="Google Shape;779;p48"/>
              <p:cNvSpPr/>
              <p:nvPr/>
            </p:nvSpPr>
            <p:spPr>
              <a:xfrm rot="396545">
                <a:off x="7398851" y="4741212"/>
                <a:ext cx="202059" cy="169908"/>
              </a:xfrm>
              <a:custGeom>
                <a:rect b="b" l="l" r="r" t="t"/>
                <a:pathLst>
                  <a:path extrusionOk="0" h="6796" w="8082">
                    <a:moveTo>
                      <a:pt x="0" y="6796"/>
                    </a:moveTo>
                    <a:cubicBezTo>
                      <a:pt x="2489" y="4307"/>
                      <a:pt x="5593" y="2489"/>
                      <a:pt x="8082" y="0"/>
                    </a:cubicBezTo>
                  </a:path>
                </a:pathLst>
              </a:custGeom>
              <a:noFill/>
              <a:ln cap="flat" cmpd="sng" w="76200">
                <a:solidFill>
                  <a:schemeClr val="accent2"/>
                </a:solidFill>
                <a:prstDash val="solid"/>
                <a:round/>
                <a:headEnd len="med" w="med" type="none"/>
                <a:tailEnd len="med" w="med" type="none"/>
              </a:ln>
            </p:spPr>
          </p:sp>
          <p:sp>
            <p:nvSpPr>
              <p:cNvPr id="780" name="Google Shape;780;p48"/>
              <p:cNvSpPr/>
              <p:nvPr/>
            </p:nvSpPr>
            <p:spPr>
              <a:xfrm>
                <a:off x="7328575" y="4736600"/>
                <a:ext cx="105625" cy="179125"/>
              </a:xfrm>
              <a:custGeom>
                <a:rect b="b" l="l" r="r" t="t"/>
                <a:pathLst>
                  <a:path extrusionOk="0" h="7165" w="4225">
                    <a:moveTo>
                      <a:pt x="4225" y="7165"/>
                    </a:moveTo>
                    <a:cubicBezTo>
                      <a:pt x="2687" y="4858"/>
                      <a:pt x="1426" y="2378"/>
                      <a:pt x="0" y="0"/>
                    </a:cubicBezTo>
                  </a:path>
                </a:pathLst>
              </a:custGeom>
              <a:noFill/>
              <a:ln cap="flat" cmpd="sng" w="76200">
                <a:solidFill>
                  <a:schemeClr val="accent2"/>
                </a:solidFill>
                <a:prstDash val="solid"/>
                <a:round/>
                <a:headEnd len="med" w="med" type="none"/>
                <a:tailEnd len="med" w="med" type="none"/>
              </a:ln>
            </p:spPr>
          </p:sp>
        </p:grpSp>
      </p:grpSp>
      <p:pic>
        <p:nvPicPr>
          <p:cNvPr id="781" name="Google Shape;781;p48"/>
          <p:cNvPicPr preferRelativeResize="0"/>
          <p:nvPr/>
        </p:nvPicPr>
        <p:blipFill>
          <a:blip r:embed="rId3">
            <a:alphaModFix/>
          </a:blip>
          <a:stretch>
            <a:fillRect/>
          </a:stretch>
        </p:blipFill>
        <p:spPr>
          <a:xfrm>
            <a:off x="1996550" y="1530600"/>
            <a:ext cx="5504525" cy="2889300"/>
          </a:xfrm>
          <a:prstGeom prst="rect">
            <a:avLst/>
          </a:prstGeom>
          <a:noFill/>
          <a:ln>
            <a:noFill/>
          </a:ln>
          <a:effectLst>
            <a:outerShdw blurRad="57150" rotWithShape="0" algn="bl" dir="8460000" dist="238125">
              <a:schemeClr val="accent1"/>
            </a:outerShdw>
          </a:effectLst>
        </p:spPr>
      </p:pic>
      <p:sp>
        <p:nvSpPr>
          <p:cNvPr id="782" name="Google Shape;782;p48"/>
          <p:cNvSpPr/>
          <p:nvPr/>
        </p:nvSpPr>
        <p:spPr>
          <a:xfrm>
            <a:off x="2057400" y="1626150"/>
            <a:ext cx="5338500" cy="870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 name="Google Shape;783;p48"/>
          <p:cNvGrpSpPr/>
          <p:nvPr/>
        </p:nvGrpSpPr>
        <p:grpSpPr>
          <a:xfrm flipH="1" rot="2700000">
            <a:off x="7703066" y="1305566"/>
            <a:ext cx="896112" cy="790588"/>
            <a:chOff x="7724450" y="3691375"/>
            <a:chExt cx="987450" cy="1120525"/>
          </a:xfrm>
        </p:grpSpPr>
        <p:sp>
          <p:nvSpPr>
            <p:cNvPr id="784" name="Google Shape;784;p48"/>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785" name="Google Shape;785;p48"/>
            <p:cNvGrpSpPr/>
            <p:nvPr/>
          </p:nvGrpSpPr>
          <p:grpSpPr>
            <a:xfrm>
              <a:off x="7724450" y="3691375"/>
              <a:ext cx="234200" cy="321475"/>
              <a:chOff x="7724450" y="3714325"/>
              <a:chExt cx="234200" cy="321475"/>
            </a:xfrm>
          </p:grpSpPr>
          <p:sp>
            <p:nvSpPr>
              <p:cNvPr id="786" name="Google Shape;786;p48"/>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787" name="Google Shape;787;p48"/>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sp>
        <p:nvSpPr>
          <p:cNvPr id="788" name="Google Shape;788;p48"/>
          <p:cNvSpPr txBox="1"/>
          <p:nvPr>
            <p:ph idx="4294967295" type="subTitle"/>
          </p:nvPr>
        </p:nvSpPr>
        <p:spPr>
          <a:xfrm>
            <a:off x="7554776" y="1976250"/>
            <a:ext cx="2383500" cy="80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Digunakan untuk rekomendasi bisnis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t>
            </a:r>
            <a:r>
              <a:rPr lang="en">
                <a:solidFill>
                  <a:schemeClr val="lt2"/>
                </a:solidFill>
              </a:rPr>
              <a:t>Importance</a:t>
            </a:r>
            <a:endParaRPr>
              <a:solidFill>
                <a:schemeClr val="lt2"/>
              </a:solidFill>
            </a:endParaRPr>
          </a:p>
        </p:txBody>
      </p:sp>
      <p:grpSp>
        <p:nvGrpSpPr>
          <p:cNvPr id="794" name="Google Shape;794;p49"/>
          <p:cNvGrpSpPr/>
          <p:nvPr/>
        </p:nvGrpSpPr>
        <p:grpSpPr>
          <a:xfrm rot="-1003308">
            <a:off x="178915" y="699205"/>
            <a:ext cx="914126" cy="781049"/>
            <a:chOff x="7053195" y="3530069"/>
            <a:chExt cx="2210225" cy="1732825"/>
          </a:xfrm>
        </p:grpSpPr>
        <p:sp>
          <p:nvSpPr>
            <p:cNvPr id="795" name="Google Shape;795;p49"/>
            <p:cNvSpPr/>
            <p:nvPr/>
          </p:nvSpPr>
          <p:spPr>
            <a:xfrm>
              <a:off x="7889970" y="4124653"/>
              <a:ext cx="536675" cy="480800"/>
            </a:xfrm>
            <a:custGeom>
              <a:rect b="b" l="l" r="r" t="t"/>
              <a:pathLst>
                <a:path extrusionOk="0" h="19232" w="21467">
                  <a:moveTo>
                    <a:pt x="13717" y="983"/>
                  </a:moveTo>
                  <a:cubicBezTo>
                    <a:pt x="10151" y="-801"/>
                    <a:pt x="4354" y="-2"/>
                    <a:pt x="1961" y="3187"/>
                  </a:cubicBezTo>
                  <a:cubicBezTo>
                    <a:pt x="-1253" y="7472"/>
                    <a:pt x="-403" y="18228"/>
                    <a:pt x="4900" y="18985"/>
                  </a:cubicBezTo>
                  <a:cubicBezTo>
                    <a:pt x="10619" y="19801"/>
                    <a:pt x="18790" y="18050"/>
                    <a:pt x="21065" y="12740"/>
                  </a:cubicBezTo>
                  <a:cubicBezTo>
                    <a:pt x="22966" y="8304"/>
                    <a:pt x="17441" y="983"/>
                    <a:pt x="12615" y="983"/>
                  </a:cubicBezTo>
                </a:path>
              </a:pathLst>
            </a:custGeom>
            <a:noFill/>
            <a:ln cap="flat" cmpd="sng" w="76200">
              <a:solidFill>
                <a:schemeClr val="lt2"/>
              </a:solidFill>
              <a:prstDash val="solid"/>
              <a:round/>
              <a:headEnd len="med" w="med" type="none"/>
              <a:tailEnd len="med" w="med" type="none"/>
            </a:ln>
          </p:spPr>
        </p:sp>
        <p:sp>
          <p:nvSpPr>
            <p:cNvPr id="796" name="Google Shape;796;p49"/>
            <p:cNvSpPr/>
            <p:nvPr/>
          </p:nvSpPr>
          <p:spPr>
            <a:xfrm>
              <a:off x="7425767" y="3805614"/>
              <a:ext cx="1451775" cy="1181700"/>
            </a:xfrm>
            <a:custGeom>
              <a:rect b="b" l="l" r="r" t="t"/>
              <a:pathLst>
                <a:path extrusionOk="0" h="47268" w="58071">
                  <a:moveTo>
                    <a:pt x="37061" y="885"/>
                  </a:moveTo>
                  <a:cubicBezTo>
                    <a:pt x="25126" y="-440"/>
                    <a:pt x="8998" y="-1373"/>
                    <a:pt x="1792" y="8233"/>
                  </a:cubicBezTo>
                  <a:cubicBezTo>
                    <a:pt x="-1592" y="12744"/>
                    <a:pt x="744" y="19783"/>
                    <a:pt x="2526" y="25133"/>
                  </a:cubicBezTo>
                  <a:cubicBezTo>
                    <a:pt x="5008" y="32586"/>
                    <a:pt x="7411" y="42292"/>
                    <a:pt x="14650" y="45340"/>
                  </a:cubicBezTo>
                  <a:cubicBezTo>
                    <a:pt x="24596" y="49528"/>
                    <a:pt x="37462" y="45915"/>
                    <a:pt x="46614" y="40196"/>
                  </a:cubicBezTo>
                  <a:cubicBezTo>
                    <a:pt x="50659" y="37669"/>
                    <a:pt x="55957" y="35230"/>
                    <a:pt x="57268" y="30644"/>
                  </a:cubicBezTo>
                  <a:cubicBezTo>
                    <a:pt x="59243" y="23733"/>
                    <a:pt x="57176" y="15764"/>
                    <a:pt x="53961" y="9335"/>
                  </a:cubicBezTo>
                  <a:cubicBezTo>
                    <a:pt x="50422" y="2257"/>
                    <a:pt x="39832" y="518"/>
                    <a:pt x="31918" y="518"/>
                  </a:cubicBezTo>
                </a:path>
              </a:pathLst>
            </a:custGeom>
            <a:noFill/>
            <a:ln cap="flat" cmpd="sng" w="76200">
              <a:solidFill>
                <a:schemeClr val="lt2"/>
              </a:solidFill>
              <a:prstDash val="solid"/>
              <a:round/>
              <a:headEnd len="med" w="med" type="none"/>
              <a:tailEnd len="med" w="med" type="none"/>
            </a:ln>
          </p:spPr>
        </p:sp>
        <p:sp>
          <p:nvSpPr>
            <p:cNvPr id="797" name="Google Shape;797;p49"/>
            <p:cNvSpPr/>
            <p:nvPr/>
          </p:nvSpPr>
          <p:spPr>
            <a:xfrm>
              <a:off x="7053195" y="3530069"/>
              <a:ext cx="2210225" cy="1732825"/>
            </a:xfrm>
            <a:custGeom>
              <a:rect b="b" l="l" r="r" t="t"/>
              <a:pathLst>
                <a:path extrusionOk="0" h="69313" w="88409">
                  <a:moveTo>
                    <a:pt x="27365" y="109"/>
                  </a:moveTo>
                  <a:cubicBezTo>
                    <a:pt x="17651" y="109"/>
                    <a:pt x="6853" y="7307"/>
                    <a:pt x="3117" y="16274"/>
                  </a:cubicBezTo>
                  <a:cubicBezTo>
                    <a:pt x="-2266" y="29193"/>
                    <a:pt x="-201" y="45638"/>
                    <a:pt x="6056" y="58157"/>
                  </a:cubicBezTo>
                  <a:cubicBezTo>
                    <a:pt x="7648" y="61341"/>
                    <a:pt x="9684" y="65042"/>
                    <a:pt x="13037" y="66240"/>
                  </a:cubicBezTo>
                  <a:cubicBezTo>
                    <a:pt x="16383" y="67435"/>
                    <a:pt x="20192" y="65990"/>
                    <a:pt x="23691" y="66607"/>
                  </a:cubicBezTo>
                  <a:cubicBezTo>
                    <a:pt x="37834" y="69102"/>
                    <a:pt x="55188" y="72287"/>
                    <a:pt x="66676" y="63668"/>
                  </a:cubicBezTo>
                  <a:cubicBezTo>
                    <a:pt x="70703" y="60647"/>
                    <a:pt x="73209" y="56004"/>
                    <a:pt x="76596" y="52279"/>
                  </a:cubicBezTo>
                  <a:cubicBezTo>
                    <a:pt x="79627" y="48945"/>
                    <a:pt x="85277" y="47427"/>
                    <a:pt x="86515" y="43094"/>
                  </a:cubicBezTo>
                  <a:cubicBezTo>
                    <a:pt x="89117" y="33990"/>
                    <a:pt x="89447" y="22510"/>
                    <a:pt x="83944" y="14805"/>
                  </a:cubicBezTo>
                  <a:cubicBezTo>
                    <a:pt x="72205" y="-1631"/>
                    <a:pt x="45358" y="109"/>
                    <a:pt x="25161" y="109"/>
                  </a:cubicBezTo>
                </a:path>
              </a:pathLst>
            </a:custGeom>
            <a:noFill/>
            <a:ln cap="flat" cmpd="sng" w="76200">
              <a:solidFill>
                <a:schemeClr val="lt2"/>
              </a:solidFill>
              <a:prstDash val="solid"/>
              <a:round/>
              <a:headEnd len="med" w="med" type="none"/>
              <a:tailEnd len="med" w="med" type="none"/>
            </a:ln>
          </p:spPr>
        </p:sp>
      </p:grpSp>
      <p:grpSp>
        <p:nvGrpSpPr>
          <p:cNvPr id="798" name="Google Shape;798;p49"/>
          <p:cNvGrpSpPr/>
          <p:nvPr/>
        </p:nvGrpSpPr>
        <p:grpSpPr>
          <a:xfrm flipH="1" rot="-863757">
            <a:off x="309224" y="-119460"/>
            <a:ext cx="259898" cy="1209135"/>
            <a:chOff x="8612962" y="3527653"/>
            <a:chExt cx="312912" cy="1524991"/>
          </a:xfrm>
        </p:grpSpPr>
        <p:sp>
          <p:nvSpPr>
            <p:cNvPr id="799" name="Google Shape;799;p49"/>
            <p:cNvSpPr/>
            <p:nvPr/>
          </p:nvSpPr>
          <p:spPr>
            <a:xfrm rot="297380">
              <a:off x="8789491" y="3526976"/>
              <a:ext cx="46327" cy="1432881"/>
            </a:xfrm>
            <a:custGeom>
              <a:rect b="b" l="l" r="r" t="t"/>
              <a:pathLst>
                <a:path extrusionOk="0" h="57313" w="1853">
                  <a:moveTo>
                    <a:pt x="1853" y="0"/>
                  </a:moveTo>
                  <a:cubicBezTo>
                    <a:pt x="-47" y="19019"/>
                    <a:pt x="16" y="38199"/>
                    <a:pt x="16" y="57313"/>
                  </a:cubicBezTo>
                </a:path>
              </a:pathLst>
            </a:custGeom>
            <a:noFill/>
            <a:ln cap="flat" cmpd="sng" w="76200">
              <a:solidFill>
                <a:schemeClr val="accent2"/>
              </a:solidFill>
              <a:prstDash val="solid"/>
              <a:round/>
              <a:headEnd len="med" w="med" type="none"/>
              <a:tailEnd len="med" w="med" type="none"/>
            </a:ln>
          </p:spPr>
        </p:sp>
        <p:grpSp>
          <p:nvGrpSpPr>
            <p:cNvPr id="800" name="Google Shape;800;p49"/>
            <p:cNvGrpSpPr/>
            <p:nvPr/>
          </p:nvGrpSpPr>
          <p:grpSpPr>
            <a:xfrm rot="-659584">
              <a:off x="8628691" y="4835526"/>
              <a:ext cx="281455" cy="192044"/>
              <a:chOff x="7328575" y="4730149"/>
              <a:chExt cx="281441" cy="192035"/>
            </a:xfrm>
          </p:grpSpPr>
          <p:sp>
            <p:nvSpPr>
              <p:cNvPr id="801" name="Google Shape;801;p49"/>
              <p:cNvSpPr/>
              <p:nvPr/>
            </p:nvSpPr>
            <p:spPr>
              <a:xfrm rot="396545">
                <a:off x="7398851" y="4741212"/>
                <a:ext cx="202059" cy="169908"/>
              </a:xfrm>
              <a:custGeom>
                <a:rect b="b" l="l" r="r" t="t"/>
                <a:pathLst>
                  <a:path extrusionOk="0" h="6796" w="8082">
                    <a:moveTo>
                      <a:pt x="0" y="6796"/>
                    </a:moveTo>
                    <a:cubicBezTo>
                      <a:pt x="2489" y="4307"/>
                      <a:pt x="5593" y="2489"/>
                      <a:pt x="8082" y="0"/>
                    </a:cubicBezTo>
                  </a:path>
                </a:pathLst>
              </a:custGeom>
              <a:noFill/>
              <a:ln cap="flat" cmpd="sng" w="76200">
                <a:solidFill>
                  <a:schemeClr val="accent2"/>
                </a:solidFill>
                <a:prstDash val="solid"/>
                <a:round/>
                <a:headEnd len="med" w="med" type="none"/>
                <a:tailEnd len="med" w="med" type="none"/>
              </a:ln>
            </p:spPr>
          </p:sp>
          <p:sp>
            <p:nvSpPr>
              <p:cNvPr id="802" name="Google Shape;802;p49"/>
              <p:cNvSpPr/>
              <p:nvPr/>
            </p:nvSpPr>
            <p:spPr>
              <a:xfrm>
                <a:off x="7328575" y="4736600"/>
                <a:ext cx="105625" cy="179125"/>
              </a:xfrm>
              <a:custGeom>
                <a:rect b="b" l="l" r="r" t="t"/>
                <a:pathLst>
                  <a:path extrusionOk="0" h="7165" w="4225">
                    <a:moveTo>
                      <a:pt x="4225" y="7165"/>
                    </a:moveTo>
                    <a:cubicBezTo>
                      <a:pt x="2687" y="4858"/>
                      <a:pt x="1426" y="2378"/>
                      <a:pt x="0" y="0"/>
                    </a:cubicBezTo>
                  </a:path>
                </a:pathLst>
              </a:custGeom>
              <a:noFill/>
              <a:ln cap="flat" cmpd="sng" w="76200">
                <a:solidFill>
                  <a:schemeClr val="accent2"/>
                </a:solidFill>
                <a:prstDash val="solid"/>
                <a:round/>
                <a:headEnd len="med" w="med" type="none"/>
                <a:tailEnd len="med" w="med" type="none"/>
              </a:ln>
            </p:spPr>
          </p:sp>
        </p:grpSp>
      </p:grpSp>
      <p:pic>
        <p:nvPicPr>
          <p:cNvPr id="803" name="Google Shape;803;p49"/>
          <p:cNvPicPr preferRelativeResize="0"/>
          <p:nvPr/>
        </p:nvPicPr>
        <p:blipFill>
          <a:blip r:embed="rId3">
            <a:alphaModFix/>
          </a:blip>
          <a:stretch>
            <a:fillRect/>
          </a:stretch>
        </p:blipFill>
        <p:spPr>
          <a:xfrm>
            <a:off x="2579326" y="1104524"/>
            <a:ext cx="3985336" cy="3946050"/>
          </a:xfrm>
          <a:prstGeom prst="rect">
            <a:avLst/>
          </a:prstGeom>
          <a:noFill/>
          <a:ln>
            <a:noFill/>
          </a:ln>
        </p:spPr>
      </p:pic>
      <p:sp>
        <p:nvSpPr>
          <p:cNvPr id="804" name="Google Shape;804;p49"/>
          <p:cNvSpPr/>
          <p:nvPr/>
        </p:nvSpPr>
        <p:spPr>
          <a:xfrm>
            <a:off x="2734825" y="1249800"/>
            <a:ext cx="3707700" cy="732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txBox="1"/>
          <p:nvPr>
            <p:ph idx="4294967295" type="subTitle"/>
          </p:nvPr>
        </p:nvSpPr>
        <p:spPr>
          <a:xfrm>
            <a:off x="6690100" y="1597075"/>
            <a:ext cx="3338400" cy="2615400"/>
          </a:xfrm>
          <a:prstGeom prst="rect">
            <a:avLst/>
          </a:prstGeom>
        </p:spPr>
        <p:txBody>
          <a:bodyPr anchorCtr="0" anchor="t" bIns="91425" lIns="91425" spcFirstLastPara="1" rIns="865625" wrap="square" tIns="91425">
            <a:noAutofit/>
          </a:bodyPr>
          <a:lstStyle/>
          <a:p>
            <a:pPr indent="-133350" lvl="0" marL="171450" rtl="0" algn="l">
              <a:spcBef>
                <a:spcPts val="0"/>
              </a:spcBef>
              <a:spcAft>
                <a:spcPts val="0"/>
              </a:spcAft>
              <a:buSzPts val="1200"/>
              <a:buChar char="-"/>
            </a:pPr>
            <a:r>
              <a:rPr lang="en"/>
              <a:t>Customer yang menerima lebih banyak campaign cenderung memberikan response</a:t>
            </a:r>
            <a:endParaRPr/>
          </a:p>
          <a:p>
            <a:pPr indent="-133350" lvl="0" marL="171450" rtl="0" algn="l">
              <a:spcBef>
                <a:spcPts val="0"/>
              </a:spcBef>
              <a:spcAft>
                <a:spcPts val="0"/>
              </a:spcAft>
              <a:buSzPts val="1200"/>
              <a:buChar char="-"/>
            </a:pPr>
            <a:r>
              <a:rPr lang="en"/>
              <a:t>Customer dengan recency rendah cenderung memberikan response</a:t>
            </a:r>
            <a:endParaRPr/>
          </a:p>
          <a:p>
            <a:pPr indent="-133350" lvl="0" marL="171450" rtl="0" algn="l">
              <a:spcBef>
                <a:spcPts val="0"/>
              </a:spcBef>
              <a:spcAft>
                <a:spcPts val="0"/>
              </a:spcAft>
              <a:buSzPts val="1200"/>
              <a:buChar char="-"/>
            </a:pPr>
            <a:r>
              <a:rPr lang="en"/>
              <a:t>Customer dengan income rendah cenderung memberikan response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50"/>
          <p:cNvPicPr preferRelativeResize="0"/>
          <p:nvPr>
            <p:ph idx="2" type="pic"/>
          </p:nvPr>
        </p:nvPicPr>
        <p:blipFill rotWithShape="1">
          <a:blip r:embed="rId3">
            <a:alphaModFix/>
          </a:blip>
          <a:srcRect b="0" l="4367" r="33143" t="0"/>
          <a:stretch/>
        </p:blipFill>
        <p:spPr>
          <a:xfrm>
            <a:off x="207300" y="727400"/>
            <a:ext cx="3629100" cy="3876600"/>
          </a:xfrm>
          <a:prstGeom prst="parallelogram">
            <a:avLst>
              <a:gd fmla="val 25000" name="adj"/>
            </a:avLst>
          </a:prstGeom>
        </p:spPr>
      </p:pic>
      <p:sp>
        <p:nvSpPr>
          <p:cNvPr id="811" name="Google Shape;811;p50"/>
          <p:cNvSpPr/>
          <p:nvPr/>
        </p:nvSpPr>
        <p:spPr>
          <a:xfrm>
            <a:off x="7522375" y="0"/>
            <a:ext cx="1671625" cy="1469575"/>
          </a:xfrm>
          <a:custGeom>
            <a:rect b="b" l="l" r="r" t="t"/>
            <a:pathLst>
              <a:path extrusionOk="0" h="58783" w="66865">
                <a:moveTo>
                  <a:pt x="0" y="0"/>
                </a:moveTo>
                <a:cubicBezTo>
                  <a:pt x="871" y="5234"/>
                  <a:pt x="1392" y="11311"/>
                  <a:pt x="5143" y="15063"/>
                </a:cubicBezTo>
                <a:cubicBezTo>
                  <a:pt x="9732" y="19654"/>
                  <a:pt x="18076" y="19949"/>
                  <a:pt x="21676" y="25350"/>
                </a:cubicBezTo>
                <a:cubicBezTo>
                  <a:pt x="28210" y="35155"/>
                  <a:pt x="33549" y="46735"/>
                  <a:pt x="43352" y="53272"/>
                </a:cubicBezTo>
                <a:cubicBezTo>
                  <a:pt x="50050" y="57738"/>
                  <a:pt x="58815" y="58783"/>
                  <a:pt x="66865" y="58783"/>
                </a:cubicBezTo>
              </a:path>
            </a:pathLst>
          </a:custGeom>
          <a:noFill/>
          <a:ln cap="flat" cmpd="sng" w="76200">
            <a:solidFill>
              <a:schemeClr val="dk2"/>
            </a:solidFill>
            <a:prstDash val="solid"/>
            <a:round/>
            <a:headEnd len="med" w="med" type="none"/>
            <a:tailEnd len="med" w="med" type="none"/>
          </a:ln>
        </p:spPr>
      </p:sp>
      <p:sp>
        <p:nvSpPr>
          <p:cNvPr id="812" name="Google Shape;812;p50"/>
          <p:cNvSpPr txBox="1"/>
          <p:nvPr>
            <p:ph type="title"/>
          </p:nvPr>
        </p:nvSpPr>
        <p:spPr>
          <a:xfrm>
            <a:off x="3537725" y="2725450"/>
            <a:ext cx="5179500" cy="174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700"/>
              <a:t>Business Simulation</a:t>
            </a:r>
            <a:endParaRPr sz="4700">
              <a:solidFill>
                <a:schemeClr val="lt2"/>
              </a:solidFill>
            </a:endParaRPr>
          </a:p>
        </p:txBody>
      </p:sp>
      <p:pic>
        <p:nvPicPr>
          <p:cNvPr id="813" name="Google Shape;813;p50"/>
          <p:cNvPicPr preferRelativeResize="0"/>
          <p:nvPr/>
        </p:nvPicPr>
        <p:blipFill rotWithShape="1">
          <a:blip r:embed="rId4">
            <a:alphaModFix/>
          </a:blip>
          <a:srcRect b="0" l="1739" r="23269" t="0"/>
          <a:stretch/>
        </p:blipFill>
        <p:spPr>
          <a:xfrm>
            <a:off x="131100" y="727400"/>
            <a:ext cx="4085700" cy="3876600"/>
          </a:xfrm>
          <a:prstGeom prst="parallelogram">
            <a:avLst>
              <a:gd fmla="val 25000" name="adj"/>
            </a:avLst>
          </a:prstGeom>
          <a:noFill/>
          <a:ln>
            <a:noFill/>
          </a:ln>
        </p:spPr>
      </p:pic>
      <p:grpSp>
        <p:nvGrpSpPr>
          <p:cNvPr id="814" name="Google Shape;814;p50"/>
          <p:cNvGrpSpPr/>
          <p:nvPr/>
        </p:nvGrpSpPr>
        <p:grpSpPr>
          <a:xfrm rot="-1424248">
            <a:off x="4650230" y="822692"/>
            <a:ext cx="896084" cy="790517"/>
            <a:chOff x="7724450" y="3691375"/>
            <a:chExt cx="987450" cy="1120525"/>
          </a:xfrm>
        </p:grpSpPr>
        <p:sp>
          <p:nvSpPr>
            <p:cNvPr id="815" name="Google Shape;815;p50"/>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816" name="Google Shape;816;p50"/>
            <p:cNvGrpSpPr/>
            <p:nvPr/>
          </p:nvGrpSpPr>
          <p:grpSpPr>
            <a:xfrm>
              <a:off x="7724450" y="3691375"/>
              <a:ext cx="234200" cy="321475"/>
              <a:chOff x="7724450" y="3714325"/>
              <a:chExt cx="234200" cy="321475"/>
            </a:xfrm>
          </p:grpSpPr>
          <p:sp>
            <p:nvSpPr>
              <p:cNvPr id="817" name="Google Shape;817;p50"/>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818" name="Google Shape;818;p50"/>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pic>
        <p:nvPicPr>
          <p:cNvPr id="819" name="Google Shape;819;p50"/>
          <p:cNvPicPr preferRelativeResize="0"/>
          <p:nvPr/>
        </p:nvPicPr>
        <p:blipFill>
          <a:blip r:embed="rId5">
            <a:alphaModFix/>
          </a:blip>
          <a:stretch>
            <a:fillRect/>
          </a:stretch>
        </p:blipFill>
        <p:spPr>
          <a:xfrm>
            <a:off x="4529025" y="1480100"/>
            <a:ext cx="1397750" cy="1106400"/>
          </a:xfrm>
          <a:prstGeom prst="rect">
            <a:avLst/>
          </a:prstGeom>
          <a:noFill/>
          <a:ln>
            <a:noFill/>
          </a:ln>
        </p:spPr>
      </p:pic>
      <p:sp>
        <p:nvSpPr>
          <p:cNvPr id="820" name="Google Shape;820;p50"/>
          <p:cNvSpPr txBox="1"/>
          <p:nvPr/>
        </p:nvSpPr>
        <p:spPr>
          <a:xfrm>
            <a:off x="4678184" y="1572450"/>
            <a:ext cx="1942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700">
                <a:solidFill>
                  <a:schemeClr val="accent2"/>
                </a:solidFill>
                <a:latin typeface="Be Vietnam Pro SemiBold"/>
                <a:ea typeface="Be Vietnam Pro SemiBold"/>
                <a:cs typeface="Be Vietnam Pro SemiBold"/>
                <a:sym typeface="Be Vietnam Pro SemiBold"/>
              </a:rPr>
              <a:t>05</a:t>
            </a:r>
            <a:endParaRPr sz="5700">
              <a:solidFill>
                <a:schemeClr val="accent2"/>
              </a:solidFill>
              <a:latin typeface="Be Vietnam Pro SemiBold"/>
              <a:ea typeface="Be Vietnam Pro SemiBold"/>
              <a:cs typeface="Be Vietnam Pro SemiBold"/>
              <a:sym typeface="Be Vietnam Pro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1"/>
          <p:cNvSpPr txBox="1"/>
          <p:nvPr>
            <p:ph type="title"/>
          </p:nvPr>
        </p:nvSpPr>
        <p:spPr>
          <a:xfrm>
            <a:off x="720000" y="3666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lt2"/>
                </a:solidFill>
              </a:rPr>
              <a:t>Business</a:t>
            </a:r>
            <a:r>
              <a:rPr lang="en" sz="3900"/>
              <a:t> Simulation</a:t>
            </a:r>
            <a:endParaRPr sz="3900">
              <a:solidFill>
                <a:schemeClr val="lt2"/>
              </a:solidFill>
            </a:endParaRPr>
          </a:p>
        </p:txBody>
      </p:sp>
      <p:sp>
        <p:nvSpPr>
          <p:cNvPr id="826" name="Google Shape;826;p51"/>
          <p:cNvSpPr txBox="1"/>
          <p:nvPr>
            <p:ph idx="2" type="title"/>
          </p:nvPr>
        </p:nvSpPr>
        <p:spPr>
          <a:xfrm>
            <a:off x="1435925" y="2222625"/>
            <a:ext cx="1881000" cy="5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14.90%</a:t>
            </a:r>
            <a:endParaRPr sz="3100"/>
          </a:p>
        </p:txBody>
      </p:sp>
      <p:sp>
        <p:nvSpPr>
          <p:cNvPr id="827" name="Google Shape;827;p51"/>
          <p:cNvSpPr txBox="1"/>
          <p:nvPr>
            <p:ph idx="3" type="subTitle"/>
          </p:nvPr>
        </p:nvSpPr>
        <p:spPr>
          <a:xfrm>
            <a:off x="3761488" y="1608463"/>
            <a:ext cx="16050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2"/>
                </a:solidFill>
                <a:latin typeface="Inter Tight"/>
                <a:ea typeface="Inter Tight"/>
                <a:cs typeface="Inter Tight"/>
                <a:sym typeface="Inter Tight"/>
              </a:rPr>
              <a:t>37.22</a:t>
            </a:r>
            <a:r>
              <a:rPr b="1" lang="en" sz="2600">
                <a:solidFill>
                  <a:schemeClr val="accent2"/>
                </a:solidFill>
                <a:latin typeface="Inter Tight"/>
                <a:ea typeface="Inter Tight"/>
                <a:cs typeface="Inter Tight"/>
                <a:sym typeface="Inter Tight"/>
              </a:rPr>
              <a:t>%</a:t>
            </a:r>
            <a:endParaRPr b="1" sz="2600">
              <a:solidFill>
                <a:schemeClr val="accent2"/>
              </a:solidFill>
              <a:latin typeface="Inter Tight"/>
              <a:ea typeface="Inter Tight"/>
              <a:cs typeface="Inter Tight"/>
              <a:sym typeface="Inter Tight"/>
            </a:endParaRPr>
          </a:p>
        </p:txBody>
      </p:sp>
      <p:sp>
        <p:nvSpPr>
          <p:cNvPr id="828" name="Google Shape;828;p51"/>
          <p:cNvSpPr txBox="1"/>
          <p:nvPr>
            <p:ph idx="4" type="title"/>
          </p:nvPr>
        </p:nvSpPr>
        <p:spPr>
          <a:xfrm>
            <a:off x="5777225" y="2240313"/>
            <a:ext cx="1881000" cy="52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51</a:t>
            </a:r>
            <a:r>
              <a:rPr lang="en" sz="3100"/>
              <a:t>.61</a:t>
            </a:r>
            <a:r>
              <a:rPr lang="en" sz="3100"/>
              <a:t>%</a:t>
            </a:r>
            <a:endParaRPr sz="3100"/>
          </a:p>
        </p:txBody>
      </p:sp>
      <p:sp>
        <p:nvSpPr>
          <p:cNvPr id="829" name="Google Shape;829;p51"/>
          <p:cNvSpPr txBox="1"/>
          <p:nvPr>
            <p:ph idx="3" type="subTitle"/>
          </p:nvPr>
        </p:nvSpPr>
        <p:spPr>
          <a:xfrm>
            <a:off x="1345950" y="2728600"/>
            <a:ext cx="1824300" cy="107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Response Rate</a:t>
            </a:r>
            <a:endParaRPr/>
          </a:p>
          <a:p>
            <a:pPr indent="0" lvl="0" marL="0" rtl="0" algn="ctr">
              <a:spcBef>
                <a:spcPts val="0"/>
              </a:spcBef>
              <a:spcAft>
                <a:spcPts val="0"/>
              </a:spcAft>
              <a:buNone/>
            </a:pPr>
            <a:r>
              <a:rPr lang="en"/>
              <a:t>Before Using Model</a:t>
            </a:r>
            <a:endParaRPr/>
          </a:p>
          <a:p>
            <a:pPr indent="0" lvl="0" marL="0" rtl="0" algn="ctr">
              <a:spcBef>
                <a:spcPts val="0"/>
              </a:spcBef>
              <a:spcAft>
                <a:spcPts val="0"/>
              </a:spcAft>
              <a:buNone/>
            </a:pPr>
            <a:r>
              <a:rPr lang="en"/>
              <a:t>(2240 data)</a:t>
            </a:r>
            <a:endParaRPr/>
          </a:p>
        </p:txBody>
      </p:sp>
      <p:sp>
        <p:nvSpPr>
          <p:cNvPr id="830" name="Google Shape;830;p51"/>
          <p:cNvSpPr txBox="1"/>
          <p:nvPr>
            <p:ph idx="3" type="subTitle"/>
          </p:nvPr>
        </p:nvSpPr>
        <p:spPr>
          <a:xfrm>
            <a:off x="5879600" y="2671600"/>
            <a:ext cx="1605000" cy="112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Response </a:t>
            </a:r>
            <a:r>
              <a:rPr lang="en"/>
              <a:t>Rate</a:t>
            </a:r>
            <a:endParaRPr/>
          </a:p>
          <a:p>
            <a:pPr indent="0" lvl="0" marL="0" rtl="0" algn="ctr">
              <a:spcBef>
                <a:spcPts val="0"/>
              </a:spcBef>
              <a:spcAft>
                <a:spcPts val="0"/>
              </a:spcAft>
              <a:buNone/>
            </a:pPr>
            <a:r>
              <a:rPr lang="en"/>
              <a:t>After Using Model</a:t>
            </a:r>
            <a:endParaRPr/>
          </a:p>
          <a:p>
            <a:pPr indent="0" lvl="0" marL="0" rtl="0" algn="ctr">
              <a:spcBef>
                <a:spcPts val="0"/>
              </a:spcBef>
              <a:spcAft>
                <a:spcPts val="0"/>
              </a:spcAft>
              <a:buNone/>
            </a:pPr>
            <a:r>
              <a:rPr lang="en"/>
              <a:t>(103 data)</a:t>
            </a:r>
            <a:endParaRPr/>
          </a:p>
        </p:txBody>
      </p:sp>
      <p:sp>
        <p:nvSpPr>
          <p:cNvPr id="831" name="Google Shape;831;p51"/>
          <p:cNvSpPr/>
          <p:nvPr/>
        </p:nvSpPr>
        <p:spPr>
          <a:xfrm>
            <a:off x="3732975" y="1711375"/>
            <a:ext cx="199500" cy="399000"/>
          </a:xfrm>
          <a:prstGeom prst="upArrow">
            <a:avLst>
              <a:gd fmla="val 50000" name="adj1"/>
              <a:gd fmla="val 50000" name="adj2"/>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txBox="1"/>
          <p:nvPr>
            <p:ph idx="3" type="subTitle"/>
          </p:nvPr>
        </p:nvSpPr>
        <p:spPr>
          <a:xfrm>
            <a:off x="3635050" y="1910000"/>
            <a:ext cx="16050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Response </a:t>
            </a:r>
            <a:r>
              <a:rPr lang="en"/>
              <a:t>Rate</a:t>
            </a:r>
            <a:endParaRPr/>
          </a:p>
        </p:txBody>
      </p:sp>
      <p:sp>
        <p:nvSpPr>
          <p:cNvPr id="833" name="Google Shape;833;p51"/>
          <p:cNvSpPr/>
          <p:nvPr/>
        </p:nvSpPr>
        <p:spPr>
          <a:xfrm>
            <a:off x="3351400" y="2339600"/>
            <a:ext cx="2241000" cy="2109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txBox="1"/>
          <p:nvPr>
            <p:ph type="title"/>
          </p:nvPr>
        </p:nvSpPr>
        <p:spPr>
          <a:xfrm>
            <a:off x="783900" y="1039025"/>
            <a:ext cx="29484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chemeClr val="dk1"/>
                </a:solidFill>
              </a:rPr>
              <a:t>Response rate</a:t>
            </a:r>
            <a:endParaRPr sz="29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2"/>
          <p:cNvSpPr txBox="1"/>
          <p:nvPr>
            <p:ph type="title"/>
          </p:nvPr>
        </p:nvSpPr>
        <p:spPr>
          <a:xfrm>
            <a:off x="720000" y="3666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lt2"/>
                </a:solidFill>
              </a:rPr>
              <a:t>Business</a:t>
            </a:r>
            <a:r>
              <a:rPr lang="en" sz="3900"/>
              <a:t> Simulation</a:t>
            </a:r>
            <a:endParaRPr sz="3900">
              <a:solidFill>
                <a:schemeClr val="lt2"/>
              </a:solidFill>
            </a:endParaRPr>
          </a:p>
        </p:txBody>
      </p:sp>
      <p:sp>
        <p:nvSpPr>
          <p:cNvPr id="840" name="Google Shape;840;p52"/>
          <p:cNvSpPr txBox="1"/>
          <p:nvPr>
            <p:ph idx="2" type="title"/>
          </p:nvPr>
        </p:nvSpPr>
        <p:spPr>
          <a:xfrm>
            <a:off x="1435925" y="2222625"/>
            <a:ext cx="1881000" cy="5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a:t>
            </a:r>
            <a:r>
              <a:rPr lang="en" sz="3100"/>
              <a:t>$ 3,046</a:t>
            </a:r>
            <a:endParaRPr sz="3100"/>
          </a:p>
        </p:txBody>
      </p:sp>
      <p:sp>
        <p:nvSpPr>
          <p:cNvPr id="841" name="Google Shape;841;p52"/>
          <p:cNvSpPr txBox="1"/>
          <p:nvPr>
            <p:ph idx="3" type="subTitle"/>
          </p:nvPr>
        </p:nvSpPr>
        <p:spPr>
          <a:xfrm>
            <a:off x="3761488" y="1608463"/>
            <a:ext cx="16050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2"/>
                </a:solidFill>
                <a:latin typeface="Inter Tight"/>
                <a:ea typeface="Inter Tight"/>
                <a:cs typeface="Inter Tight"/>
                <a:sym typeface="Inter Tight"/>
              </a:rPr>
              <a:t>$ 3,295</a:t>
            </a:r>
            <a:endParaRPr b="1" sz="2600">
              <a:solidFill>
                <a:schemeClr val="accent2"/>
              </a:solidFill>
              <a:latin typeface="Inter Tight"/>
              <a:ea typeface="Inter Tight"/>
              <a:cs typeface="Inter Tight"/>
              <a:sym typeface="Inter Tight"/>
            </a:endParaRPr>
          </a:p>
        </p:txBody>
      </p:sp>
      <p:sp>
        <p:nvSpPr>
          <p:cNvPr id="842" name="Google Shape;842;p52"/>
          <p:cNvSpPr txBox="1"/>
          <p:nvPr>
            <p:ph idx="4" type="title"/>
          </p:nvPr>
        </p:nvSpPr>
        <p:spPr>
          <a:xfrm>
            <a:off x="5777225" y="2240313"/>
            <a:ext cx="1881000" cy="52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$ 249</a:t>
            </a:r>
            <a:endParaRPr sz="3100"/>
          </a:p>
        </p:txBody>
      </p:sp>
      <p:sp>
        <p:nvSpPr>
          <p:cNvPr id="843" name="Google Shape;843;p52"/>
          <p:cNvSpPr txBox="1"/>
          <p:nvPr>
            <p:ph idx="3" type="subTitle"/>
          </p:nvPr>
        </p:nvSpPr>
        <p:spPr>
          <a:xfrm>
            <a:off x="1345950" y="2728600"/>
            <a:ext cx="18243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Profit</a:t>
            </a:r>
            <a:endParaRPr/>
          </a:p>
          <a:p>
            <a:pPr indent="0" lvl="0" marL="0" rtl="0" algn="ctr">
              <a:spcBef>
                <a:spcPts val="0"/>
              </a:spcBef>
              <a:spcAft>
                <a:spcPts val="0"/>
              </a:spcAft>
              <a:buNone/>
            </a:pPr>
            <a:r>
              <a:rPr lang="en"/>
              <a:t>Before Using Model</a:t>
            </a:r>
            <a:endParaRPr/>
          </a:p>
          <a:p>
            <a:pPr indent="0" lvl="0" marL="0" rtl="0" algn="ctr">
              <a:spcBef>
                <a:spcPts val="0"/>
              </a:spcBef>
              <a:spcAft>
                <a:spcPts val="0"/>
              </a:spcAft>
              <a:buNone/>
            </a:pPr>
            <a:r>
              <a:rPr lang="en"/>
              <a:t>(2240 data)</a:t>
            </a:r>
            <a:endParaRPr/>
          </a:p>
        </p:txBody>
      </p:sp>
      <p:sp>
        <p:nvSpPr>
          <p:cNvPr id="844" name="Google Shape;844;p52"/>
          <p:cNvSpPr txBox="1"/>
          <p:nvPr>
            <p:ph idx="3" type="subTitle"/>
          </p:nvPr>
        </p:nvSpPr>
        <p:spPr>
          <a:xfrm>
            <a:off x="5879600" y="2671600"/>
            <a:ext cx="16050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Profit</a:t>
            </a:r>
            <a:endParaRPr/>
          </a:p>
          <a:p>
            <a:pPr indent="0" lvl="0" marL="0" rtl="0" algn="ctr">
              <a:spcBef>
                <a:spcPts val="0"/>
              </a:spcBef>
              <a:spcAft>
                <a:spcPts val="0"/>
              </a:spcAft>
              <a:buNone/>
            </a:pPr>
            <a:r>
              <a:rPr lang="en"/>
              <a:t>After Using Model</a:t>
            </a:r>
            <a:endParaRPr/>
          </a:p>
          <a:p>
            <a:pPr indent="0" lvl="0" marL="0" rtl="0" algn="ctr">
              <a:spcBef>
                <a:spcPts val="0"/>
              </a:spcBef>
              <a:spcAft>
                <a:spcPts val="0"/>
              </a:spcAft>
              <a:buNone/>
            </a:pPr>
            <a:r>
              <a:rPr lang="en"/>
              <a:t>(103 data)</a:t>
            </a:r>
            <a:endParaRPr/>
          </a:p>
        </p:txBody>
      </p:sp>
      <p:sp>
        <p:nvSpPr>
          <p:cNvPr id="845" name="Google Shape;845;p52"/>
          <p:cNvSpPr/>
          <p:nvPr/>
        </p:nvSpPr>
        <p:spPr>
          <a:xfrm>
            <a:off x="3732975" y="1711375"/>
            <a:ext cx="199500" cy="399000"/>
          </a:xfrm>
          <a:prstGeom prst="upArrow">
            <a:avLst>
              <a:gd fmla="val 50000" name="adj1"/>
              <a:gd fmla="val 50000" name="adj2"/>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txBox="1"/>
          <p:nvPr>
            <p:ph idx="3" type="subTitle"/>
          </p:nvPr>
        </p:nvSpPr>
        <p:spPr>
          <a:xfrm>
            <a:off x="3635050" y="1910000"/>
            <a:ext cx="16050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Profit</a:t>
            </a:r>
            <a:endParaRPr/>
          </a:p>
        </p:txBody>
      </p:sp>
      <p:sp>
        <p:nvSpPr>
          <p:cNvPr id="847" name="Google Shape;847;p52"/>
          <p:cNvSpPr/>
          <p:nvPr/>
        </p:nvSpPr>
        <p:spPr>
          <a:xfrm>
            <a:off x="3351400" y="2339600"/>
            <a:ext cx="2241000" cy="2109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2"/>
          <p:cNvSpPr txBox="1"/>
          <p:nvPr>
            <p:ph type="title"/>
          </p:nvPr>
        </p:nvSpPr>
        <p:spPr>
          <a:xfrm>
            <a:off x="783900" y="1039025"/>
            <a:ext cx="29484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chemeClr val="dk1"/>
                </a:solidFill>
              </a:rPr>
              <a:t>Revenue</a:t>
            </a:r>
            <a:endParaRPr sz="29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53"/>
          <p:cNvPicPr preferRelativeResize="0"/>
          <p:nvPr>
            <p:ph idx="2" type="pic"/>
          </p:nvPr>
        </p:nvPicPr>
        <p:blipFill rotWithShape="1">
          <a:blip r:embed="rId3">
            <a:alphaModFix/>
          </a:blip>
          <a:srcRect b="0" l="4367" r="33143" t="0"/>
          <a:stretch/>
        </p:blipFill>
        <p:spPr>
          <a:xfrm>
            <a:off x="0" y="447175"/>
            <a:ext cx="3629100" cy="3876600"/>
          </a:xfrm>
          <a:prstGeom prst="parallelogram">
            <a:avLst>
              <a:gd fmla="val 25000" name="adj"/>
            </a:avLst>
          </a:prstGeom>
        </p:spPr>
      </p:pic>
      <p:sp>
        <p:nvSpPr>
          <p:cNvPr id="854" name="Google Shape;854;p53"/>
          <p:cNvSpPr/>
          <p:nvPr/>
        </p:nvSpPr>
        <p:spPr>
          <a:xfrm>
            <a:off x="7522375" y="0"/>
            <a:ext cx="1671625" cy="1469575"/>
          </a:xfrm>
          <a:custGeom>
            <a:rect b="b" l="l" r="r" t="t"/>
            <a:pathLst>
              <a:path extrusionOk="0" h="58783" w="66865">
                <a:moveTo>
                  <a:pt x="0" y="0"/>
                </a:moveTo>
                <a:cubicBezTo>
                  <a:pt x="871" y="5234"/>
                  <a:pt x="1392" y="11311"/>
                  <a:pt x="5143" y="15063"/>
                </a:cubicBezTo>
                <a:cubicBezTo>
                  <a:pt x="9732" y="19654"/>
                  <a:pt x="18076" y="19949"/>
                  <a:pt x="21676" y="25350"/>
                </a:cubicBezTo>
                <a:cubicBezTo>
                  <a:pt x="28210" y="35155"/>
                  <a:pt x="33549" y="46735"/>
                  <a:pt x="43352" y="53272"/>
                </a:cubicBezTo>
                <a:cubicBezTo>
                  <a:pt x="50050" y="57738"/>
                  <a:pt x="58815" y="58783"/>
                  <a:pt x="66865" y="58783"/>
                </a:cubicBezTo>
              </a:path>
            </a:pathLst>
          </a:custGeom>
          <a:noFill/>
          <a:ln cap="flat" cmpd="sng" w="76200">
            <a:solidFill>
              <a:schemeClr val="dk2"/>
            </a:solidFill>
            <a:prstDash val="solid"/>
            <a:round/>
            <a:headEnd len="med" w="med" type="none"/>
            <a:tailEnd len="med" w="med" type="none"/>
          </a:ln>
        </p:spPr>
      </p:sp>
      <p:grpSp>
        <p:nvGrpSpPr>
          <p:cNvPr id="855" name="Google Shape;855;p53"/>
          <p:cNvGrpSpPr/>
          <p:nvPr/>
        </p:nvGrpSpPr>
        <p:grpSpPr>
          <a:xfrm rot="-1424248">
            <a:off x="4116830" y="594092"/>
            <a:ext cx="896084" cy="790517"/>
            <a:chOff x="7724450" y="3691375"/>
            <a:chExt cx="987450" cy="1120525"/>
          </a:xfrm>
        </p:grpSpPr>
        <p:sp>
          <p:nvSpPr>
            <p:cNvPr id="856" name="Google Shape;856;p53"/>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857" name="Google Shape;857;p53"/>
            <p:cNvGrpSpPr/>
            <p:nvPr/>
          </p:nvGrpSpPr>
          <p:grpSpPr>
            <a:xfrm>
              <a:off x="7724450" y="3691375"/>
              <a:ext cx="234200" cy="321475"/>
              <a:chOff x="7724450" y="3714325"/>
              <a:chExt cx="234200" cy="321475"/>
            </a:xfrm>
          </p:grpSpPr>
          <p:sp>
            <p:nvSpPr>
              <p:cNvPr id="858" name="Google Shape;858;p53"/>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859" name="Google Shape;859;p53"/>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pic>
        <p:nvPicPr>
          <p:cNvPr id="860" name="Google Shape;860;p53"/>
          <p:cNvPicPr preferRelativeResize="0"/>
          <p:nvPr/>
        </p:nvPicPr>
        <p:blipFill>
          <a:blip r:embed="rId4">
            <a:alphaModFix/>
          </a:blip>
          <a:stretch>
            <a:fillRect/>
          </a:stretch>
        </p:blipFill>
        <p:spPr>
          <a:xfrm>
            <a:off x="3995625" y="1251500"/>
            <a:ext cx="1397750" cy="1106400"/>
          </a:xfrm>
          <a:prstGeom prst="rect">
            <a:avLst/>
          </a:prstGeom>
          <a:noFill/>
          <a:ln>
            <a:noFill/>
          </a:ln>
        </p:spPr>
      </p:pic>
      <p:sp>
        <p:nvSpPr>
          <p:cNvPr id="861" name="Google Shape;861;p53"/>
          <p:cNvSpPr txBox="1"/>
          <p:nvPr/>
        </p:nvSpPr>
        <p:spPr>
          <a:xfrm>
            <a:off x="4051859" y="1352300"/>
            <a:ext cx="1942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700">
                <a:solidFill>
                  <a:schemeClr val="accent2"/>
                </a:solidFill>
                <a:latin typeface="Be Vietnam Pro SemiBold"/>
                <a:ea typeface="Be Vietnam Pro SemiBold"/>
                <a:cs typeface="Be Vietnam Pro SemiBold"/>
                <a:sym typeface="Be Vietnam Pro SemiBold"/>
              </a:rPr>
              <a:t>06</a:t>
            </a:r>
            <a:endParaRPr sz="5700">
              <a:solidFill>
                <a:schemeClr val="accent2"/>
              </a:solidFill>
              <a:latin typeface="Be Vietnam Pro SemiBold"/>
              <a:ea typeface="Be Vietnam Pro SemiBold"/>
              <a:cs typeface="Be Vietnam Pro SemiBold"/>
              <a:sym typeface="Be Vietnam Pro SemiBold"/>
            </a:endParaRPr>
          </a:p>
        </p:txBody>
      </p:sp>
      <p:sp>
        <p:nvSpPr>
          <p:cNvPr id="862" name="Google Shape;862;p53"/>
          <p:cNvSpPr txBox="1"/>
          <p:nvPr>
            <p:ph type="title"/>
          </p:nvPr>
        </p:nvSpPr>
        <p:spPr>
          <a:xfrm>
            <a:off x="3537725" y="2725450"/>
            <a:ext cx="5179500" cy="174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700"/>
              <a:t>Recommendation</a:t>
            </a:r>
            <a:endParaRPr sz="4700">
              <a:solidFill>
                <a:schemeClr val="lt2"/>
              </a:solidFill>
            </a:endParaRPr>
          </a:p>
        </p:txBody>
      </p:sp>
      <p:pic>
        <p:nvPicPr>
          <p:cNvPr id="863" name="Google Shape;863;p53"/>
          <p:cNvPicPr preferRelativeResize="0"/>
          <p:nvPr/>
        </p:nvPicPr>
        <p:blipFill rotWithShape="1">
          <a:blip r:embed="rId5">
            <a:alphaModFix/>
          </a:blip>
          <a:srcRect b="0" l="0" r="28181" t="0"/>
          <a:stretch/>
        </p:blipFill>
        <p:spPr>
          <a:xfrm>
            <a:off x="-134379" y="447175"/>
            <a:ext cx="4003200" cy="3927600"/>
          </a:xfrm>
          <a:prstGeom prst="parallelogram">
            <a:avLst>
              <a:gd fmla="val 25000"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54"/>
          <p:cNvPicPr preferRelativeResize="0"/>
          <p:nvPr/>
        </p:nvPicPr>
        <p:blipFill>
          <a:blip r:embed="rId3">
            <a:alphaModFix/>
          </a:blip>
          <a:stretch>
            <a:fillRect/>
          </a:stretch>
        </p:blipFill>
        <p:spPr>
          <a:xfrm>
            <a:off x="3662741" y="2996675"/>
            <a:ext cx="5481259" cy="2146825"/>
          </a:xfrm>
          <a:prstGeom prst="rect">
            <a:avLst/>
          </a:prstGeom>
          <a:noFill/>
          <a:ln>
            <a:noFill/>
          </a:ln>
        </p:spPr>
      </p:pic>
      <p:pic>
        <p:nvPicPr>
          <p:cNvPr id="869" name="Google Shape;869;p54"/>
          <p:cNvPicPr preferRelativeResize="0"/>
          <p:nvPr/>
        </p:nvPicPr>
        <p:blipFill>
          <a:blip r:embed="rId4">
            <a:alphaModFix/>
          </a:blip>
          <a:stretch>
            <a:fillRect/>
          </a:stretch>
        </p:blipFill>
        <p:spPr>
          <a:xfrm>
            <a:off x="5260049" y="1157375"/>
            <a:ext cx="2756275" cy="1851775"/>
          </a:xfrm>
          <a:prstGeom prst="rect">
            <a:avLst/>
          </a:prstGeom>
          <a:noFill/>
          <a:ln>
            <a:noFill/>
          </a:ln>
        </p:spPr>
      </p:pic>
      <p:pic>
        <p:nvPicPr>
          <p:cNvPr id="870" name="Google Shape;870;p54"/>
          <p:cNvPicPr preferRelativeResize="0"/>
          <p:nvPr/>
        </p:nvPicPr>
        <p:blipFill>
          <a:blip r:embed="rId5">
            <a:alphaModFix/>
          </a:blip>
          <a:stretch>
            <a:fillRect/>
          </a:stretch>
        </p:blipFill>
        <p:spPr>
          <a:xfrm>
            <a:off x="0" y="3075516"/>
            <a:ext cx="3162900" cy="2146835"/>
          </a:xfrm>
          <a:prstGeom prst="rect">
            <a:avLst/>
          </a:prstGeom>
          <a:noFill/>
          <a:ln>
            <a:noFill/>
          </a:ln>
        </p:spPr>
      </p:pic>
      <p:sp>
        <p:nvSpPr>
          <p:cNvPr id="871" name="Google Shape;871;p54"/>
          <p:cNvSpPr txBox="1"/>
          <p:nvPr>
            <p:ph idx="2" type="title"/>
          </p:nvPr>
        </p:nvSpPr>
        <p:spPr>
          <a:xfrm>
            <a:off x="402175" y="1324300"/>
            <a:ext cx="31629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Targetted Marketing</a:t>
            </a:r>
            <a:endParaRPr sz="2500"/>
          </a:p>
        </p:txBody>
      </p:sp>
      <p:sp>
        <p:nvSpPr>
          <p:cNvPr id="872" name="Google Shape;872;p54"/>
          <p:cNvSpPr txBox="1"/>
          <p:nvPr>
            <p:ph idx="3" type="subTitle"/>
          </p:nvPr>
        </p:nvSpPr>
        <p:spPr>
          <a:xfrm>
            <a:off x="402175" y="1957000"/>
            <a:ext cx="3162900" cy="69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Recency pada range sekitar 0 - 20 dan total_cmp pada jumlah cmp &gt;=2 dan </a:t>
            </a:r>
            <a:r>
              <a:rPr lang="en"/>
              <a:t>Income pada range &gt; 70,000 </a:t>
            </a:r>
            <a:endParaRPr/>
          </a:p>
        </p:txBody>
      </p:sp>
      <p:sp>
        <p:nvSpPr>
          <p:cNvPr id="873" name="Google Shape;873;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dk1"/>
                </a:solidFill>
              </a:rPr>
              <a:t>Business</a:t>
            </a:r>
            <a:r>
              <a:rPr lang="en" sz="3900"/>
              <a:t> Recommendation</a:t>
            </a:r>
            <a:endParaRPr sz="3900">
              <a:solidFill>
                <a:schemeClr val="lt2"/>
              </a:solidFill>
            </a:endParaRPr>
          </a:p>
        </p:txBody>
      </p:sp>
      <p:sp>
        <p:nvSpPr>
          <p:cNvPr id="874" name="Google Shape;874;p54"/>
          <p:cNvSpPr/>
          <p:nvPr/>
        </p:nvSpPr>
        <p:spPr>
          <a:xfrm>
            <a:off x="5651856" y="1565546"/>
            <a:ext cx="883859" cy="1161973"/>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p:nvPr/>
        </p:nvSpPr>
        <p:spPr>
          <a:xfrm>
            <a:off x="1806500" y="3675725"/>
            <a:ext cx="890700" cy="12420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5872975" y="3148825"/>
            <a:ext cx="2971200" cy="11559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8"/>
          <p:cNvSpPr txBox="1"/>
          <p:nvPr>
            <p:ph type="title"/>
          </p:nvPr>
        </p:nvSpPr>
        <p:spPr>
          <a:xfrm>
            <a:off x="948600" y="140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a:t>
            </a:r>
            <a:r>
              <a:rPr lang="en">
                <a:solidFill>
                  <a:schemeClr val="lt2"/>
                </a:solidFill>
              </a:rPr>
              <a:t>contents</a:t>
            </a:r>
            <a:endParaRPr>
              <a:solidFill>
                <a:schemeClr val="lt2"/>
              </a:solidFill>
            </a:endParaRPr>
          </a:p>
        </p:txBody>
      </p:sp>
      <p:sp>
        <p:nvSpPr>
          <p:cNvPr id="393" name="Google Shape;393;p28"/>
          <p:cNvSpPr txBox="1"/>
          <p:nvPr>
            <p:ph idx="2" type="title"/>
          </p:nvPr>
        </p:nvSpPr>
        <p:spPr>
          <a:xfrm>
            <a:off x="2616171" y="14883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94" name="Google Shape;394;p28"/>
          <p:cNvSpPr txBox="1"/>
          <p:nvPr>
            <p:ph idx="3" type="title"/>
          </p:nvPr>
        </p:nvSpPr>
        <p:spPr>
          <a:xfrm>
            <a:off x="6906465" y="150990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95" name="Google Shape;395;p28"/>
          <p:cNvSpPr txBox="1"/>
          <p:nvPr>
            <p:ph idx="4" type="title"/>
          </p:nvPr>
        </p:nvSpPr>
        <p:spPr>
          <a:xfrm>
            <a:off x="4633562" y="1494354"/>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96" name="Google Shape;396;p28"/>
          <p:cNvSpPr txBox="1"/>
          <p:nvPr>
            <p:ph idx="5" type="title"/>
          </p:nvPr>
        </p:nvSpPr>
        <p:spPr>
          <a:xfrm>
            <a:off x="5013314" y="299742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97" name="Google Shape;397;p28"/>
          <p:cNvSpPr txBox="1"/>
          <p:nvPr>
            <p:ph idx="1" type="subTitle"/>
          </p:nvPr>
        </p:nvSpPr>
        <p:spPr>
          <a:xfrm>
            <a:off x="2289150" y="2164575"/>
            <a:ext cx="239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Understanding</a:t>
            </a:r>
            <a:endParaRPr/>
          </a:p>
        </p:txBody>
      </p:sp>
      <p:sp>
        <p:nvSpPr>
          <p:cNvPr id="398" name="Google Shape;398;p28"/>
          <p:cNvSpPr txBox="1"/>
          <p:nvPr>
            <p:ph idx="6" type="subTitle"/>
          </p:nvPr>
        </p:nvSpPr>
        <p:spPr>
          <a:xfrm>
            <a:off x="4535148" y="1941946"/>
            <a:ext cx="2134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 &amp; Insight</a:t>
            </a:r>
            <a:endParaRPr/>
          </a:p>
        </p:txBody>
      </p:sp>
      <p:sp>
        <p:nvSpPr>
          <p:cNvPr id="399" name="Google Shape;399;p28"/>
          <p:cNvSpPr txBox="1"/>
          <p:nvPr>
            <p:ph idx="7" type="subTitle"/>
          </p:nvPr>
        </p:nvSpPr>
        <p:spPr>
          <a:xfrm>
            <a:off x="6698475" y="1957512"/>
            <a:ext cx="2335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400" name="Google Shape;400;p28"/>
          <p:cNvSpPr txBox="1"/>
          <p:nvPr>
            <p:ph idx="8" type="subTitle"/>
          </p:nvPr>
        </p:nvSpPr>
        <p:spPr>
          <a:xfrm>
            <a:off x="6906475" y="3769500"/>
            <a:ext cx="2000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a:t>
            </a:r>
            <a:endParaRPr/>
          </a:p>
        </p:txBody>
      </p:sp>
      <p:sp>
        <p:nvSpPr>
          <p:cNvPr id="401" name="Google Shape;401;p28"/>
          <p:cNvSpPr txBox="1"/>
          <p:nvPr>
            <p:ph idx="5" type="title"/>
          </p:nvPr>
        </p:nvSpPr>
        <p:spPr>
          <a:xfrm>
            <a:off x="2828840" y="2985374"/>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02" name="Google Shape;402;p28"/>
          <p:cNvSpPr txBox="1"/>
          <p:nvPr>
            <p:ph idx="8" type="subTitle"/>
          </p:nvPr>
        </p:nvSpPr>
        <p:spPr>
          <a:xfrm>
            <a:off x="2730413" y="3432982"/>
            <a:ext cx="1539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403" name="Google Shape;403;p28"/>
          <p:cNvSpPr txBox="1"/>
          <p:nvPr>
            <p:ph idx="5" type="title"/>
          </p:nvPr>
        </p:nvSpPr>
        <p:spPr>
          <a:xfrm>
            <a:off x="7166614" y="298537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04" name="Google Shape;404;p28"/>
          <p:cNvSpPr txBox="1"/>
          <p:nvPr>
            <p:ph idx="8" type="subTitle"/>
          </p:nvPr>
        </p:nvSpPr>
        <p:spPr>
          <a:xfrm>
            <a:off x="4714925" y="3769500"/>
            <a:ext cx="2000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Simulation</a:t>
            </a:r>
            <a:endParaRPr/>
          </a:p>
        </p:txBody>
      </p:sp>
      <p:pic>
        <p:nvPicPr>
          <p:cNvPr id="405" name="Google Shape;405;p28"/>
          <p:cNvPicPr preferRelativeResize="0"/>
          <p:nvPr/>
        </p:nvPicPr>
        <p:blipFill rotWithShape="1">
          <a:blip r:embed="rId3">
            <a:alphaModFix/>
          </a:blip>
          <a:srcRect b="0" l="32909" r="22583" t="0"/>
          <a:stretch/>
        </p:blipFill>
        <p:spPr>
          <a:xfrm flipH="1">
            <a:off x="-179275" y="0"/>
            <a:ext cx="2909700" cy="5178300"/>
          </a:xfrm>
          <a:prstGeom prst="parallelogram">
            <a:avLst>
              <a:gd fmla="val 25000" name="adj"/>
            </a:avLst>
          </a:prstGeom>
          <a:noFill/>
          <a:ln>
            <a:noFill/>
          </a:ln>
        </p:spPr>
      </p:pic>
      <p:grpSp>
        <p:nvGrpSpPr>
          <p:cNvPr id="406" name="Google Shape;406;p28"/>
          <p:cNvGrpSpPr/>
          <p:nvPr/>
        </p:nvGrpSpPr>
        <p:grpSpPr>
          <a:xfrm flipH="1">
            <a:off x="1930453" y="587148"/>
            <a:ext cx="734663" cy="833671"/>
            <a:chOff x="7724450" y="3691375"/>
            <a:chExt cx="987450" cy="1120525"/>
          </a:xfrm>
        </p:grpSpPr>
        <p:sp>
          <p:nvSpPr>
            <p:cNvPr id="407" name="Google Shape;407;p28"/>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408" name="Google Shape;408;p28"/>
            <p:cNvGrpSpPr/>
            <p:nvPr/>
          </p:nvGrpSpPr>
          <p:grpSpPr>
            <a:xfrm>
              <a:off x="7724450" y="3691375"/>
              <a:ext cx="234200" cy="321475"/>
              <a:chOff x="7724450" y="3714325"/>
              <a:chExt cx="234200" cy="321475"/>
            </a:xfrm>
          </p:grpSpPr>
          <p:sp>
            <p:nvSpPr>
              <p:cNvPr id="409" name="Google Shape;409;p28"/>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410" name="Google Shape;410;p28"/>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sp>
        <p:nvSpPr>
          <p:cNvPr id="411" name="Google Shape;411;p28"/>
          <p:cNvSpPr/>
          <p:nvPr/>
        </p:nvSpPr>
        <p:spPr>
          <a:xfrm rot="-398973">
            <a:off x="-99424" y="-41441"/>
            <a:ext cx="349753" cy="5348171"/>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dk1"/>
                </a:solidFill>
              </a:rPr>
              <a:t>Business</a:t>
            </a:r>
            <a:r>
              <a:rPr lang="en" sz="3900"/>
              <a:t> Recommendation</a:t>
            </a:r>
            <a:endParaRPr sz="3900">
              <a:solidFill>
                <a:schemeClr val="lt2"/>
              </a:solidFill>
            </a:endParaRPr>
          </a:p>
        </p:txBody>
      </p:sp>
      <p:sp>
        <p:nvSpPr>
          <p:cNvPr id="882" name="Google Shape;882;p55"/>
          <p:cNvSpPr txBox="1"/>
          <p:nvPr>
            <p:ph idx="2" type="title"/>
          </p:nvPr>
        </p:nvSpPr>
        <p:spPr>
          <a:xfrm>
            <a:off x="705125" y="1200300"/>
            <a:ext cx="3162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Discount</a:t>
            </a:r>
            <a:endParaRPr sz="2500"/>
          </a:p>
        </p:txBody>
      </p:sp>
      <p:sp>
        <p:nvSpPr>
          <p:cNvPr id="883" name="Google Shape;883;p55"/>
          <p:cNvSpPr txBox="1"/>
          <p:nvPr>
            <p:ph idx="3" type="subTitle"/>
          </p:nvPr>
        </p:nvSpPr>
        <p:spPr>
          <a:xfrm>
            <a:off x="552725" y="1773000"/>
            <a:ext cx="3560100" cy="12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Berdasarkan Recency pada 0 - 20. Action yang dapat dilakukan adalah memberikan diskon dengan masa diskon 2 minggu agar customer tertarik untuk tetap melakukan transaksi pada masa tersebut.</a:t>
            </a:r>
            <a:endParaRPr/>
          </a:p>
        </p:txBody>
      </p:sp>
      <p:sp>
        <p:nvSpPr>
          <p:cNvPr id="884" name="Google Shape;884;p55"/>
          <p:cNvSpPr txBox="1"/>
          <p:nvPr>
            <p:ph idx="3" type="subTitle"/>
          </p:nvPr>
        </p:nvSpPr>
        <p:spPr>
          <a:xfrm>
            <a:off x="552725" y="3242650"/>
            <a:ext cx="3060300" cy="12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Memberikan diskon pada produk Meat dan Wines untuk meningkatkan respon customer.</a:t>
            </a:r>
            <a:endParaRPr/>
          </a:p>
        </p:txBody>
      </p:sp>
      <p:pic>
        <p:nvPicPr>
          <p:cNvPr id="885" name="Google Shape;885;p55"/>
          <p:cNvPicPr preferRelativeResize="0"/>
          <p:nvPr/>
        </p:nvPicPr>
        <p:blipFill>
          <a:blip r:embed="rId3">
            <a:alphaModFix/>
          </a:blip>
          <a:stretch>
            <a:fillRect/>
          </a:stretch>
        </p:blipFill>
        <p:spPr>
          <a:xfrm>
            <a:off x="3797023" y="3289700"/>
            <a:ext cx="5285775" cy="912925"/>
          </a:xfrm>
          <a:prstGeom prst="rect">
            <a:avLst/>
          </a:prstGeom>
          <a:noFill/>
          <a:ln>
            <a:noFill/>
          </a:ln>
        </p:spPr>
      </p:pic>
      <p:sp>
        <p:nvSpPr>
          <p:cNvPr id="886" name="Google Shape;886;p55"/>
          <p:cNvSpPr/>
          <p:nvPr/>
        </p:nvSpPr>
        <p:spPr>
          <a:xfrm>
            <a:off x="3863900" y="3838800"/>
            <a:ext cx="3560100" cy="476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7" name="Google Shape;887;p55"/>
          <p:cNvPicPr preferRelativeResize="0"/>
          <p:nvPr/>
        </p:nvPicPr>
        <p:blipFill>
          <a:blip r:embed="rId4">
            <a:alphaModFix/>
          </a:blip>
          <a:stretch>
            <a:fillRect/>
          </a:stretch>
        </p:blipFill>
        <p:spPr>
          <a:xfrm>
            <a:off x="5260049" y="1157375"/>
            <a:ext cx="2756275" cy="1851775"/>
          </a:xfrm>
          <a:prstGeom prst="rect">
            <a:avLst/>
          </a:prstGeom>
          <a:noFill/>
          <a:ln>
            <a:noFill/>
          </a:ln>
        </p:spPr>
      </p:pic>
      <p:sp>
        <p:nvSpPr>
          <p:cNvPr id="888" name="Google Shape;888;p55"/>
          <p:cNvSpPr/>
          <p:nvPr/>
        </p:nvSpPr>
        <p:spPr>
          <a:xfrm>
            <a:off x="5651856" y="1565546"/>
            <a:ext cx="883800" cy="11619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dk1"/>
                </a:solidFill>
              </a:rPr>
              <a:t>Business</a:t>
            </a:r>
            <a:r>
              <a:rPr lang="en" sz="3900"/>
              <a:t> Recommendation</a:t>
            </a:r>
            <a:endParaRPr sz="3900">
              <a:solidFill>
                <a:schemeClr val="lt2"/>
              </a:solidFill>
            </a:endParaRPr>
          </a:p>
        </p:txBody>
      </p:sp>
      <p:sp>
        <p:nvSpPr>
          <p:cNvPr id="894" name="Google Shape;894;p56"/>
          <p:cNvSpPr txBox="1"/>
          <p:nvPr>
            <p:ph idx="2" type="title"/>
          </p:nvPr>
        </p:nvSpPr>
        <p:spPr>
          <a:xfrm>
            <a:off x="523275" y="1173775"/>
            <a:ext cx="35601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Product Recommendation</a:t>
            </a:r>
            <a:endParaRPr sz="2500"/>
          </a:p>
        </p:txBody>
      </p:sp>
      <p:sp>
        <p:nvSpPr>
          <p:cNvPr id="895" name="Google Shape;895;p56"/>
          <p:cNvSpPr txBox="1"/>
          <p:nvPr>
            <p:ph idx="3" type="subTitle"/>
          </p:nvPr>
        </p:nvSpPr>
        <p:spPr>
          <a:xfrm>
            <a:off x="721875" y="1942675"/>
            <a:ext cx="3162900" cy="69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Merekomendasikan produk Meat dan Wines</a:t>
            </a:r>
            <a:endParaRPr/>
          </a:p>
        </p:txBody>
      </p:sp>
      <p:pic>
        <p:nvPicPr>
          <p:cNvPr id="896" name="Google Shape;896;p56"/>
          <p:cNvPicPr preferRelativeResize="0"/>
          <p:nvPr/>
        </p:nvPicPr>
        <p:blipFill>
          <a:blip r:embed="rId3">
            <a:alphaModFix/>
          </a:blip>
          <a:stretch>
            <a:fillRect/>
          </a:stretch>
        </p:blipFill>
        <p:spPr>
          <a:xfrm>
            <a:off x="760275" y="2729850"/>
            <a:ext cx="3086100" cy="1466850"/>
          </a:xfrm>
          <a:prstGeom prst="rect">
            <a:avLst/>
          </a:prstGeom>
          <a:noFill/>
          <a:ln>
            <a:noFill/>
          </a:ln>
        </p:spPr>
      </p:pic>
      <p:pic>
        <p:nvPicPr>
          <p:cNvPr id="897" name="Google Shape;897;p56"/>
          <p:cNvPicPr preferRelativeResize="0"/>
          <p:nvPr/>
        </p:nvPicPr>
        <p:blipFill>
          <a:blip r:embed="rId4">
            <a:alphaModFix/>
          </a:blip>
          <a:stretch>
            <a:fillRect/>
          </a:stretch>
        </p:blipFill>
        <p:spPr>
          <a:xfrm>
            <a:off x="4549400" y="2734613"/>
            <a:ext cx="3048000" cy="1457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7"/>
          <p:cNvSpPr txBox="1"/>
          <p:nvPr>
            <p:ph type="title"/>
          </p:nvPr>
        </p:nvSpPr>
        <p:spPr>
          <a:xfrm>
            <a:off x="3841675" y="539500"/>
            <a:ext cx="4589100" cy="153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grpSp>
        <p:nvGrpSpPr>
          <p:cNvPr id="903" name="Google Shape;903;p57"/>
          <p:cNvGrpSpPr/>
          <p:nvPr/>
        </p:nvGrpSpPr>
        <p:grpSpPr>
          <a:xfrm>
            <a:off x="110225" y="-84500"/>
            <a:ext cx="2698675" cy="1044150"/>
            <a:chOff x="110225" y="-84500"/>
            <a:chExt cx="2698675" cy="1044150"/>
          </a:xfrm>
        </p:grpSpPr>
        <p:sp>
          <p:nvSpPr>
            <p:cNvPr id="904" name="Google Shape;904;p57"/>
            <p:cNvSpPr/>
            <p:nvPr/>
          </p:nvSpPr>
          <p:spPr>
            <a:xfrm>
              <a:off x="560275" y="-45925"/>
              <a:ext cx="1432825" cy="330750"/>
            </a:xfrm>
            <a:custGeom>
              <a:rect b="b" l="l" r="r" t="t"/>
              <a:pathLst>
                <a:path extrusionOk="0" h="13230" w="57313">
                  <a:moveTo>
                    <a:pt x="0" y="2204"/>
                  </a:moveTo>
                  <a:cubicBezTo>
                    <a:pt x="0" y="6048"/>
                    <a:pt x="2357" y="10583"/>
                    <a:pt x="5878" y="12124"/>
                  </a:cubicBezTo>
                  <a:cubicBezTo>
                    <a:pt x="12165" y="14875"/>
                    <a:pt x="19590" y="11389"/>
                    <a:pt x="26452" y="11389"/>
                  </a:cubicBezTo>
                  <a:cubicBezTo>
                    <a:pt x="34780" y="11389"/>
                    <a:pt x="43593" y="14190"/>
                    <a:pt x="51435" y="11389"/>
                  </a:cubicBezTo>
                  <a:cubicBezTo>
                    <a:pt x="55458" y="9952"/>
                    <a:pt x="57313" y="4272"/>
                    <a:pt x="57313" y="0"/>
                  </a:cubicBezTo>
                </a:path>
              </a:pathLst>
            </a:custGeom>
            <a:noFill/>
            <a:ln cap="flat" cmpd="sng" w="76200">
              <a:solidFill>
                <a:schemeClr val="dk2"/>
              </a:solidFill>
              <a:prstDash val="solid"/>
              <a:round/>
              <a:headEnd len="med" w="med" type="none"/>
              <a:tailEnd len="med" w="med" type="none"/>
            </a:ln>
          </p:spPr>
        </p:sp>
        <p:sp>
          <p:nvSpPr>
            <p:cNvPr id="905" name="Google Shape;905;p57"/>
            <p:cNvSpPr/>
            <p:nvPr/>
          </p:nvSpPr>
          <p:spPr>
            <a:xfrm>
              <a:off x="367400" y="-84500"/>
              <a:ext cx="1993100" cy="730400"/>
            </a:xfrm>
            <a:custGeom>
              <a:rect b="b" l="l" r="r" t="t"/>
              <a:pathLst>
                <a:path extrusionOk="0" h="29216" w="79724">
                  <a:moveTo>
                    <a:pt x="0" y="3307"/>
                  </a:moveTo>
                  <a:cubicBezTo>
                    <a:pt x="0" y="11084"/>
                    <a:pt x="3138" y="21185"/>
                    <a:pt x="10287" y="24248"/>
                  </a:cubicBezTo>
                  <a:cubicBezTo>
                    <a:pt x="18618" y="27817"/>
                    <a:pt x="28627" y="22648"/>
                    <a:pt x="37474" y="24615"/>
                  </a:cubicBezTo>
                  <a:cubicBezTo>
                    <a:pt x="46955" y="26723"/>
                    <a:pt x="58007" y="31903"/>
                    <a:pt x="66498" y="27187"/>
                  </a:cubicBezTo>
                  <a:cubicBezTo>
                    <a:pt x="75308" y="22293"/>
                    <a:pt x="79724" y="10078"/>
                    <a:pt x="79724" y="0"/>
                  </a:cubicBezTo>
                </a:path>
              </a:pathLst>
            </a:custGeom>
            <a:noFill/>
            <a:ln cap="flat" cmpd="sng" w="76200">
              <a:solidFill>
                <a:schemeClr val="dk2"/>
              </a:solidFill>
              <a:prstDash val="solid"/>
              <a:round/>
              <a:headEnd len="med" w="med" type="none"/>
              <a:tailEnd len="med" w="med" type="none"/>
            </a:ln>
          </p:spPr>
        </p:sp>
        <p:sp>
          <p:nvSpPr>
            <p:cNvPr id="906" name="Google Shape;906;p57"/>
            <p:cNvSpPr/>
            <p:nvPr/>
          </p:nvSpPr>
          <p:spPr>
            <a:xfrm>
              <a:off x="110225" y="-29400"/>
              <a:ext cx="2698675" cy="989050"/>
            </a:xfrm>
            <a:custGeom>
              <a:rect b="b" l="l" r="r" t="t"/>
              <a:pathLst>
                <a:path extrusionOk="0" h="39562" w="107947">
                  <a:moveTo>
                    <a:pt x="0" y="735"/>
                  </a:moveTo>
                  <a:cubicBezTo>
                    <a:pt x="817" y="12190"/>
                    <a:pt x="3010" y="26790"/>
                    <a:pt x="12858" y="32698"/>
                  </a:cubicBezTo>
                  <a:cubicBezTo>
                    <a:pt x="20675" y="37387"/>
                    <a:pt x="31894" y="31557"/>
                    <a:pt x="40046" y="35637"/>
                  </a:cubicBezTo>
                  <a:cubicBezTo>
                    <a:pt x="52105" y="41672"/>
                    <a:pt x="67109" y="39380"/>
                    <a:pt x="80459" y="37474"/>
                  </a:cubicBezTo>
                  <a:cubicBezTo>
                    <a:pt x="88104" y="36383"/>
                    <a:pt x="95948" y="32633"/>
                    <a:pt x="101033" y="26820"/>
                  </a:cubicBezTo>
                  <a:cubicBezTo>
                    <a:pt x="106974" y="20029"/>
                    <a:pt x="111083" y="6385"/>
                    <a:pt x="104707" y="0"/>
                  </a:cubicBezTo>
                </a:path>
              </a:pathLst>
            </a:custGeom>
            <a:noFill/>
            <a:ln cap="flat" cmpd="sng" w="76200">
              <a:solidFill>
                <a:schemeClr val="dk2"/>
              </a:solidFill>
              <a:prstDash val="solid"/>
              <a:round/>
              <a:headEnd len="med" w="med" type="none"/>
              <a:tailEnd len="med" w="med" type="none"/>
            </a:ln>
          </p:spPr>
        </p:sp>
      </p:grpSp>
      <p:sp>
        <p:nvSpPr>
          <p:cNvPr id="907" name="Google Shape;907;p57"/>
          <p:cNvSpPr/>
          <p:nvPr/>
        </p:nvSpPr>
        <p:spPr>
          <a:xfrm>
            <a:off x="3945125" y="3648600"/>
            <a:ext cx="4535400" cy="63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7"/>
          <p:cNvSpPr txBox="1"/>
          <p:nvPr/>
        </p:nvSpPr>
        <p:spPr>
          <a:xfrm>
            <a:off x="6160750" y="4401225"/>
            <a:ext cx="3336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 Vietnam Pro"/>
                <a:ea typeface="Be Vietnam Pro"/>
                <a:cs typeface="Be Vietnam Pro"/>
                <a:sym typeface="Be Vietnam Pro"/>
              </a:rPr>
              <a:t>from SciData Solutions</a:t>
            </a:r>
            <a:endParaRPr>
              <a:latin typeface="Be Vietnam Pro"/>
              <a:ea typeface="Be Vietnam Pro"/>
              <a:cs typeface="Be Vietnam Pro"/>
              <a:sym typeface="Be Vietnam Pro"/>
            </a:endParaRPr>
          </a:p>
        </p:txBody>
      </p:sp>
      <p:grpSp>
        <p:nvGrpSpPr>
          <p:cNvPr id="909" name="Google Shape;909;p57"/>
          <p:cNvGrpSpPr/>
          <p:nvPr/>
        </p:nvGrpSpPr>
        <p:grpSpPr>
          <a:xfrm rot="-10433131">
            <a:off x="3699708" y="2647058"/>
            <a:ext cx="1187549" cy="1347590"/>
            <a:chOff x="7724450" y="3691375"/>
            <a:chExt cx="987450" cy="1120525"/>
          </a:xfrm>
        </p:grpSpPr>
        <p:sp>
          <p:nvSpPr>
            <p:cNvPr id="910" name="Google Shape;910;p57"/>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911" name="Google Shape;911;p57"/>
            <p:cNvGrpSpPr/>
            <p:nvPr/>
          </p:nvGrpSpPr>
          <p:grpSpPr>
            <a:xfrm>
              <a:off x="7724450" y="3691375"/>
              <a:ext cx="234200" cy="321475"/>
              <a:chOff x="7724450" y="3714325"/>
              <a:chExt cx="234200" cy="321475"/>
            </a:xfrm>
          </p:grpSpPr>
          <p:sp>
            <p:nvSpPr>
              <p:cNvPr id="912" name="Google Shape;912;p57"/>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913" name="Google Shape;913;p57"/>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type="title"/>
          </p:nvPr>
        </p:nvSpPr>
        <p:spPr>
          <a:xfrm>
            <a:off x="4517196" y="2032075"/>
            <a:ext cx="4400100" cy="174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700"/>
              <a:t>Business </a:t>
            </a:r>
            <a:r>
              <a:rPr lang="en" sz="4700">
                <a:solidFill>
                  <a:schemeClr val="lt2"/>
                </a:solidFill>
              </a:rPr>
              <a:t>Understanding</a:t>
            </a:r>
            <a:endParaRPr sz="4700">
              <a:solidFill>
                <a:schemeClr val="lt2"/>
              </a:solidFill>
            </a:endParaRPr>
          </a:p>
        </p:txBody>
      </p:sp>
      <p:sp>
        <p:nvSpPr>
          <p:cNvPr id="417" name="Google Shape;417;p29"/>
          <p:cNvSpPr txBox="1"/>
          <p:nvPr>
            <p:ph idx="2" type="title"/>
          </p:nvPr>
        </p:nvSpPr>
        <p:spPr>
          <a:xfrm>
            <a:off x="7187575" y="1027525"/>
            <a:ext cx="1243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418" name="Google Shape;418;p29"/>
          <p:cNvCxnSpPr/>
          <p:nvPr/>
        </p:nvCxnSpPr>
        <p:spPr>
          <a:xfrm>
            <a:off x="5854675" y="4237325"/>
            <a:ext cx="2576100" cy="0"/>
          </a:xfrm>
          <a:prstGeom prst="straightConnector1">
            <a:avLst/>
          </a:prstGeom>
          <a:noFill/>
          <a:ln cap="flat" cmpd="sng" w="76200">
            <a:solidFill>
              <a:schemeClr val="accent1"/>
            </a:solidFill>
            <a:prstDash val="solid"/>
            <a:round/>
            <a:headEnd len="med" w="med" type="none"/>
            <a:tailEnd len="med" w="med" type="none"/>
          </a:ln>
        </p:spPr>
      </p:cxnSp>
      <p:grpSp>
        <p:nvGrpSpPr>
          <p:cNvPr id="419" name="Google Shape;419;p29"/>
          <p:cNvGrpSpPr/>
          <p:nvPr/>
        </p:nvGrpSpPr>
        <p:grpSpPr>
          <a:xfrm rot="4353262">
            <a:off x="7137104" y="4316041"/>
            <a:ext cx="987448" cy="1120523"/>
            <a:chOff x="7724450" y="3691375"/>
            <a:chExt cx="987450" cy="1120525"/>
          </a:xfrm>
        </p:grpSpPr>
        <p:sp>
          <p:nvSpPr>
            <p:cNvPr id="420" name="Google Shape;420;p29"/>
            <p:cNvSpPr/>
            <p:nvPr/>
          </p:nvSpPr>
          <p:spPr>
            <a:xfrm>
              <a:off x="7802500" y="3810750"/>
              <a:ext cx="909400" cy="1001150"/>
            </a:xfrm>
            <a:custGeom>
              <a:rect b="b" l="l" r="r" t="t"/>
              <a:pathLst>
                <a:path extrusionOk="0" h="40046" w="36376">
                  <a:moveTo>
                    <a:pt x="36188" y="40046"/>
                  </a:moveTo>
                  <a:cubicBezTo>
                    <a:pt x="38424" y="22194"/>
                    <a:pt x="17297" y="4950"/>
                    <a:pt x="0" y="0"/>
                  </a:cubicBezTo>
                </a:path>
              </a:pathLst>
            </a:custGeom>
            <a:noFill/>
            <a:ln cap="flat" cmpd="sng" w="76200">
              <a:solidFill>
                <a:schemeClr val="accent2"/>
              </a:solidFill>
              <a:prstDash val="solid"/>
              <a:round/>
              <a:headEnd len="med" w="med" type="none"/>
              <a:tailEnd len="med" w="med" type="none"/>
            </a:ln>
          </p:spPr>
        </p:sp>
        <p:grpSp>
          <p:nvGrpSpPr>
            <p:cNvPr id="421" name="Google Shape;421;p29"/>
            <p:cNvGrpSpPr/>
            <p:nvPr/>
          </p:nvGrpSpPr>
          <p:grpSpPr>
            <a:xfrm>
              <a:off x="7724450" y="3691375"/>
              <a:ext cx="234200" cy="321475"/>
              <a:chOff x="7724450" y="3714325"/>
              <a:chExt cx="234200" cy="321475"/>
            </a:xfrm>
          </p:grpSpPr>
          <p:sp>
            <p:nvSpPr>
              <p:cNvPr id="422" name="Google Shape;422;p29"/>
              <p:cNvSpPr/>
              <p:nvPr/>
            </p:nvSpPr>
            <p:spPr>
              <a:xfrm>
                <a:off x="7756575" y="3797000"/>
                <a:ext cx="87275" cy="238800"/>
              </a:xfrm>
              <a:custGeom>
                <a:rect b="b" l="l" r="r" t="t"/>
                <a:pathLst>
                  <a:path extrusionOk="0" h="9552" w="3491">
                    <a:moveTo>
                      <a:pt x="0" y="0"/>
                    </a:moveTo>
                    <a:cubicBezTo>
                      <a:pt x="1516" y="3032"/>
                      <a:pt x="1972" y="6522"/>
                      <a:pt x="3491" y="9552"/>
                    </a:cubicBezTo>
                  </a:path>
                </a:pathLst>
              </a:custGeom>
              <a:noFill/>
              <a:ln cap="flat" cmpd="sng" w="76200">
                <a:solidFill>
                  <a:schemeClr val="accent2"/>
                </a:solidFill>
                <a:prstDash val="solid"/>
                <a:round/>
                <a:headEnd len="med" w="med" type="none"/>
                <a:tailEnd len="med" w="med" type="none"/>
              </a:ln>
            </p:spPr>
          </p:sp>
          <p:sp>
            <p:nvSpPr>
              <p:cNvPr id="423" name="Google Shape;423;p29"/>
              <p:cNvSpPr/>
              <p:nvPr/>
            </p:nvSpPr>
            <p:spPr>
              <a:xfrm>
                <a:off x="7724450" y="3714325"/>
                <a:ext cx="234200" cy="110225"/>
              </a:xfrm>
              <a:custGeom>
                <a:rect b="b" l="l" r="r" t="t"/>
                <a:pathLst>
                  <a:path extrusionOk="0" h="4409" w="9368">
                    <a:moveTo>
                      <a:pt x="0" y="4409"/>
                    </a:moveTo>
                    <a:cubicBezTo>
                      <a:pt x="2872" y="2495"/>
                      <a:pt x="6610" y="2074"/>
                      <a:pt x="9368" y="0"/>
                    </a:cubicBezTo>
                  </a:path>
                </a:pathLst>
              </a:custGeom>
              <a:noFill/>
              <a:ln cap="flat" cmpd="sng" w="76200">
                <a:solidFill>
                  <a:schemeClr val="accent2"/>
                </a:solidFill>
                <a:prstDash val="solid"/>
                <a:round/>
                <a:headEnd len="med" w="med" type="none"/>
                <a:tailEnd len="med" w="med" type="none"/>
              </a:ln>
            </p:spPr>
          </p:sp>
        </p:grpSp>
      </p:grpSp>
      <p:pic>
        <p:nvPicPr>
          <p:cNvPr id="424" name="Google Shape;424;p29"/>
          <p:cNvPicPr preferRelativeResize="0"/>
          <p:nvPr/>
        </p:nvPicPr>
        <p:blipFill rotWithShape="1">
          <a:blip r:embed="rId3">
            <a:alphaModFix/>
          </a:blip>
          <a:srcRect b="0" l="10242" r="28389" t="0"/>
          <a:stretch/>
        </p:blipFill>
        <p:spPr>
          <a:xfrm>
            <a:off x="-262200" y="0"/>
            <a:ext cx="4308675" cy="5175400"/>
          </a:xfrm>
          <a:prstGeom prst="rect">
            <a:avLst/>
          </a:prstGeom>
          <a:noFill/>
          <a:ln>
            <a:noFill/>
          </a:ln>
        </p:spPr>
      </p:pic>
      <p:sp>
        <p:nvSpPr>
          <p:cNvPr id="425" name="Google Shape;425;p29"/>
          <p:cNvSpPr/>
          <p:nvPr/>
        </p:nvSpPr>
        <p:spPr>
          <a:xfrm>
            <a:off x="-253754" y="0"/>
            <a:ext cx="499500" cy="527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3611625" y="217900"/>
            <a:ext cx="604575" cy="340050"/>
          </a:xfrm>
          <a:custGeom>
            <a:rect b="b" l="l" r="r" t="t"/>
            <a:pathLst>
              <a:path extrusionOk="0" h="13602" w="24183">
                <a:moveTo>
                  <a:pt x="0" y="13602"/>
                </a:moveTo>
                <a:cubicBezTo>
                  <a:pt x="7696" y="8473"/>
                  <a:pt x="17639" y="6535"/>
                  <a:pt x="24183" y="0"/>
                </a:cubicBezTo>
              </a:path>
            </a:pathLst>
          </a:custGeom>
          <a:noFill/>
          <a:ln cap="flat" cmpd="sng" w="76200">
            <a:solidFill>
              <a:schemeClr val="accent1"/>
            </a:solidFill>
            <a:prstDash val="solid"/>
            <a:round/>
            <a:headEnd len="med" w="med" type="none"/>
            <a:tailEnd len="med" w="med" type="none"/>
          </a:ln>
        </p:spPr>
      </p:sp>
      <p:sp>
        <p:nvSpPr>
          <p:cNvPr id="427" name="Google Shape;427;p29"/>
          <p:cNvSpPr/>
          <p:nvPr/>
        </p:nvSpPr>
        <p:spPr>
          <a:xfrm>
            <a:off x="3583300" y="557950"/>
            <a:ext cx="632900" cy="236175"/>
          </a:xfrm>
          <a:custGeom>
            <a:rect b="b" l="l" r="r" t="t"/>
            <a:pathLst>
              <a:path extrusionOk="0" h="9447" w="25316">
                <a:moveTo>
                  <a:pt x="0" y="9447"/>
                </a:moveTo>
                <a:cubicBezTo>
                  <a:pt x="7328" y="4210"/>
                  <a:pt x="17260" y="4028"/>
                  <a:pt x="25316" y="0"/>
                </a:cubicBezTo>
              </a:path>
            </a:pathLst>
          </a:custGeom>
          <a:noFill/>
          <a:ln cap="flat" cmpd="sng" w="76200">
            <a:solidFill>
              <a:schemeClr val="accent1"/>
            </a:solidFill>
            <a:prstDash val="solid"/>
            <a:round/>
            <a:headEnd len="med" w="med" type="none"/>
            <a:tailEnd len="med" w="med" type="none"/>
          </a:ln>
        </p:spPr>
      </p:sp>
      <p:sp>
        <p:nvSpPr>
          <p:cNvPr id="428" name="Google Shape;428;p29"/>
          <p:cNvSpPr/>
          <p:nvPr/>
        </p:nvSpPr>
        <p:spPr>
          <a:xfrm>
            <a:off x="3724975" y="964150"/>
            <a:ext cx="699025" cy="39475"/>
          </a:xfrm>
          <a:custGeom>
            <a:rect b="b" l="l" r="r" t="t"/>
            <a:pathLst>
              <a:path extrusionOk="0" h="1579" w="27961">
                <a:moveTo>
                  <a:pt x="0" y="1511"/>
                </a:moveTo>
                <a:cubicBezTo>
                  <a:pt x="8668" y="-1952"/>
                  <a:pt x="19615" y="4179"/>
                  <a:pt x="27961" y="0"/>
                </a:cubicBezTo>
              </a:path>
            </a:pathLst>
          </a:custGeom>
          <a:noFill/>
          <a:ln cap="flat" cmpd="sng" w="76200">
            <a:solidFill>
              <a:schemeClr val="accent1"/>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0"/>
          <p:cNvSpPr txBox="1"/>
          <p:nvPr>
            <p:ph type="title"/>
          </p:nvPr>
        </p:nvSpPr>
        <p:spPr>
          <a:xfrm>
            <a:off x="713225" y="445025"/>
            <a:ext cx="380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t>
            </a:r>
            <a:r>
              <a:rPr lang="en">
                <a:solidFill>
                  <a:schemeClr val="lt2"/>
                </a:solidFill>
              </a:rPr>
              <a:t>Background</a:t>
            </a:r>
            <a:endParaRPr>
              <a:solidFill>
                <a:schemeClr val="lt2"/>
              </a:solidFill>
            </a:endParaRPr>
          </a:p>
        </p:txBody>
      </p:sp>
      <p:sp>
        <p:nvSpPr>
          <p:cNvPr id="434" name="Google Shape;434;p30"/>
          <p:cNvSpPr txBox="1"/>
          <p:nvPr>
            <p:ph idx="1" type="subTitle"/>
          </p:nvPr>
        </p:nvSpPr>
        <p:spPr>
          <a:xfrm>
            <a:off x="821300" y="1709750"/>
            <a:ext cx="5714700" cy="28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highlight>
                  <a:schemeClr val="accent1"/>
                </a:highlight>
              </a:rPr>
              <a:t>Sci Mart</a:t>
            </a:r>
            <a:r>
              <a:rPr lang="en" sz="1700"/>
              <a:t> is a retail business that sell broad type of products, such as meat, fish, wines, etc. Company have did some campaign and have historical data. But in last campaign they have problem with </a:t>
            </a:r>
            <a:r>
              <a:rPr lang="en" sz="1700">
                <a:highlight>
                  <a:schemeClr val="accent1"/>
                </a:highlight>
              </a:rPr>
              <a:t>low response rate</a:t>
            </a:r>
            <a:r>
              <a:rPr lang="en" sz="1700"/>
              <a:t> on marketing campaign and try to find solutions.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1"/>
          <p:cNvSpPr txBox="1"/>
          <p:nvPr>
            <p:ph type="title"/>
          </p:nvPr>
        </p:nvSpPr>
        <p:spPr>
          <a:xfrm>
            <a:off x="713225" y="445025"/>
            <a:ext cx="380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r>
              <a:rPr lang="en">
                <a:solidFill>
                  <a:schemeClr val="lt2"/>
                </a:solidFill>
              </a:rPr>
              <a:t>Background</a:t>
            </a:r>
            <a:endParaRPr>
              <a:solidFill>
                <a:schemeClr val="lt2"/>
              </a:solidFill>
            </a:endParaRPr>
          </a:p>
        </p:txBody>
      </p:sp>
      <p:sp>
        <p:nvSpPr>
          <p:cNvPr id="440" name="Google Shape;440;p31"/>
          <p:cNvSpPr txBox="1"/>
          <p:nvPr>
            <p:ph idx="1" type="subTitle"/>
          </p:nvPr>
        </p:nvSpPr>
        <p:spPr>
          <a:xfrm>
            <a:off x="821300" y="1709750"/>
            <a:ext cx="3804900" cy="1252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Respon rate yang </a:t>
            </a:r>
            <a:r>
              <a:rPr lang="en" sz="1700">
                <a:highlight>
                  <a:schemeClr val="accent1"/>
                </a:highlight>
              </a:rPr>
              <a:t>rendah</a:t>
            </a:r>
            <a:r>
              <a:rPr lang="en" sz="1700"/>
              <a:t> pada angka 14.9%</a:t>
            </a:r>
            <a:endParaRPr sz="1700"/>
          </a:p>
          <a:p>
            <a:pPr indent="-336550" lvl="0" marL="457200" rtl="0" algn="l">
              <a:spcBef>
                <a:spcPts val="0"/>
              </a:spcBef>
              <a:spcAft>
                <a:spcPts val="0"/>
              </a:spcAft>
              <a:buSzPts val="1700"/>
              <a:buChar char="●"/>
            </a:pPr>
            <a:r>
              <a:rPr lang="en" sz="1700"/>
              <a:t>Profit rendah</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1" name="Google Shape;441;p31"/>
          <p:cNvSpPr txBox="1"/>
          <p:nvPr>
            <p:ph idx="4294967295" type="title"/>
          </p:nvPr>
        </p:nvSpPr>
        <p:spPr>
          <a:xfrm>
            <a:off x="3744650" y="3548325"/>
            <a:ext cx="1881000" cy="5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2"/>
                </a:solidFill>
              </a:rPr>
              <a:t>-$ 6,720</a:t>
            </a:r>
            <a:endParaRPr sz="2500">
              <a:solidFill>
                <a:schemeClr val="lt2"/>
              </a:solidFill>
            </a:endParaRPr>
          </a:p>
        </p:txBody>
      </p:sp>
      <p:sp>
        <p:nvSpPr>
          <p:cNvPr id="442" name="Google Shape;442;p31"/>
          <p:cNvSpPr txBox="1"/>
          <p:nvPr>
            <p:ph idx="4294967295" type="title"/>
          </p:nvPr>
        </p:nvSpPr>
        <p:spPr>
          <a:xfrm>
            <a:off x="6585725" y="3022313"/>
            <a:ext cx="1430700" cy="5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&gt; 27%</a:t>
            </a:r>
            <a:endParaRPr sz="3100"/>
          </a:p>
        </p:txBody>
      </p:sp>
      <p:sp>
        <p:nvSpPr>
          <p:cNvPr id="443" name="Google Shape;443;p31"/>
          <p:cNvSpPr txBox="1"/>
          <p:nvPr>
            <p:ph idx="4294967295" type="subTitle"/>
          </p:nvPr>
        </p:nvSpPr>
        <p:spPr>
          <a:xfrm>
            <a:off x="211425" y="2998775"/>
            <a:ext cx="2444400" cy="14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customer : 2240</a:t>
            </a:r>
            <a:endParaRPr/>
          </a:p>
          <a:p>
            <a:pPr indent="0" lvl="0" marL="0" rtl="0" algn="l">
              <a:spcBef>
                <a:spcPts val="0"/>
              </a:spcBef>
              <a:spcAft>
                <a:spcPts val="0"/>
              </a:spcAft>
              <a:buNone/>
            </a:pPr>
            <a:r>
              <a:rPr lang="en"/>
              <a:t>Customer not response : 1906</a:t>
            </a:r>
            <a:endParaRPr/>
          </a:p>
          <a:p>
            <a:pPr indent="0" lvl="0" marL="0" rtl="0" algn="l">
              <a:spcBef>
                <a:spcPts val="0"/>
              </a:spcBef>
              <a:spcAft>
                <a:spcPts val="0"/>
              </a:spcAft>
              <a:buNone/>
            </a:pPr>
            <a:r>
              <a:rPr lang="en"/>
              <a:t>Customer response : 334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Cost per customer : $ 3</a:t>
            </a:r>
            <a:endParaRPr/>
          </a:p>
          <a:p>
            <a:pPr indent="0" lvl="0" marL="0" rtl="0" algn="l">
              <a:spcBef>
                <a:spcPts val="0"/>
              </a:spcBef>
              <a:spcAft>
                <a:spcPts val="0"/>
              </a:spcAft>
              <a:buNone/>
            </a:pPr>
            <a:r>
              <a:rPr lang="en"/>
              <a:t>Revenue per customer : $ 11</a:t>
            </a:r>
            <a:endParaRPr/>
          </a:p>
        </p:txBody>
      </p:sp>
      <p:sp>
        <p:nvSpPr>
          <p:cNvPr id="444" name="Google Shape;444;p31"/>
          <p:cNvSpPr txBox="1"/>
          <p:nvPr>
            <p:ph idx="4294967295" type="subTitle"/>
          </p:nvPr>
        </p:nvSpPr>
        <p:spPr>
          <a:xfrm>
            <a:off x="6153275" y="3444263"/>
            <a:ext cx="229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Response rate yang bagus </a:t>
            </a:r>
            <a:endParaRPr/>
          </a:p>
        </p:txBody>
      </p:sp>
      <p:sp>
        <p:nvSpPr>
          <p:cNvPr id="445" name="Google Shape;445;p31"/>
          <p:cNvSpPr txBox="1"/>
          <p:nvPr>
            <p:ph idx="4294967295" type="title"/>
          </p:nvPr>
        </p:nvSpPr>
        <p:spPr>
          <a:xfrm>
            <a:off x="3807175" y="3062513"/>
            <a:ext cx="1881000" cy="5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2"/>
                </a:solidFill>
              </a:rPr>
              <a:t>$ 3,674</a:t>
            </a:r>
            <a:endParaRPr sz="2500">
              <a:solidFill>
                <a:schemeClr val="lt2"/>
              </a:solidFill>
            </a:endParaRPr>
          </a:p>
        </p:txBody>
      </p:sp>
      <p:sp>
        <p:nvSpPr>
          <p:cNvPr id="446" name="Google Shape;446;p31"/>
          <p:cNvSpPr txBox="1"/>
          <p:nvPr>
            <p:ph idx="4294967295" type="subTitle"/>
          </p:nvPr>
        </p:nvSpPr>
        <p:spPr>
          <a:xfrm>
            <a:off x="3037075" y="3644775"/>
            <a:ext cx="770100" cy="350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Cost</a:t>
            </a:r>
            <a:endParaRPr/>
          </a:p>
        </p:txBody>
      </p:sp>
      <p:sp>
        <p:nvSpPr>
          <p:cNvPr id="447" name="Google Shape;447;p31"/>
          <p:cNvSpPr txBox="1"/>
          <p:nvPr>
            <p:ph idx="4294967295" type="subTitle"/>
          </p:nvPr>
        </p:nvSpPr>
        <p:spPr>
          <a:xfrm>
            <a:off x="2850775" y="3158963"/>
            <a:ext cx="956400" cy="350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Revenue</a:t>
            </a:r>
            <a:endParaRPr/>
          </a:p>
        </p:txBody>
      </p:sp>
      <p:cxnSp>
        <p:nvCxnSpPr>
          <p:cNvPr id="448" name="Google Shape;448;p31"/>
          <p:cNvCxnSpPr/>
          <p:nvPr/>
        </p:nvCxnSpPr>
        <p:spPr>
          <a:xfrm>
            <a:off x="3037075" y="4091625"/>
            <a:ext cx="2576100" cy="0"/>
          </a:xfrm>
          <a:prstGeom prst="straightConnector1">
            <a:avLst/>
          </a:prstGeom>
          <a:noFill/>
          <a:ln cap="flat" cmpd="sng" w="76200">
            <a:solidFill>
              <a:schemeClr val="accent1"/>
            </a:solidFill>
            <a:prstDash val="solid"/>
            <a:round/>
            <a:headEnd len="med" w="med" type="none"/>
            <a:tailEnd len="med" w="med" type="none"/>
          </a:ln>
        </p:spPr>
      </p:cxnSp>
      <p:sp>
        <p:nvSpPr>
          <p:cNvPr id="449" name="Google Shape;449;p31"/>
          <p:cNvSpPr txBox="1"/>
          <p:nvPr>
            <p:ph idx="4294967295" type="title"/>
          </p:nvPr>
        </p:nvSpPr>
        <p:spPr>
          <a:xfrm>
            <a:off x="3738413" y="4130575"/>
            <a:ext cx="1881000" cy="5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accent2"/>
                </a:solidFill>
              </a:rPr>
              <a:t>-$ 3,046</a:t>
            </a:r>
            <a:endParaRPr sz="2500">
              <a:solidFill>
                <a:schemeClr val="accent2"/>
              </a:solidFill>
            </a:endParaRPr>
          </a:p>
        </p:txBody>
      </p:sp>
      <p:sp>
        <p:nvSpPr>
          <p:cNvPr id="450" name="Google Shape;450;p31"/>
          <p:cNvSpPr txBox="1"/>
          <p:nvPr>
            <p:ph idx="4294967295" type="subTitle"/>
          </p:nvPr>
        </p:nvSpPr>
        <p:spPr>
          <a:xfrm>
            <a:off x="3030838" y="4227025"/>
            <a:ext cx="770100" cy="350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Profit</a:t>
            </a:r>
            <a:endParaRPr/>
          </a:p>
        </p:txBody>
      </p:sp>
      <p:pic>
        <p:nvPicPr>
          <p:cNvPr id="451" name="Google Shape;451;p31"/>
          <p:cNvPicPr preferRelativeResize="0"/>
          <p:nvPr/>
        </p:nvPicPr>
        <p:blipFill>
          <a:blip r:embed="rId3">
            <a:alphaModFix/>
          </a:blip>
          <a:stretch>
            <a:fillRect/>
          </a:stretch>
        </p:blipFill>
        <p:spPr>
          <a:xfrm>
            <a:off x="5200838" y="547800"/>
            <a:ext cx="3248025" cy="232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2"/>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 &amp; </a:t>
            </a:r>
            <a:r>
              <a:rPr lang="en">
                <a:solidFill>
                  <a:schemeClr val="lt2"/>
                </a:solidFill>
              </a:rPr>
              <a:t>Objective &amp; </a:t>
            </a:r>
            <a:r>
              <a:rPr lang="en"/>
              <a:t>Metric</a:t>
            </a:r>
            <a:endParaRPr/>
          </a:p>
        </p:txBody>
      </p:sp>
      <p:sp>
        <p:nvSpPr>
          <p:cNvPr id="457" name="Google Shape;457;p32"/>
          <p:cNvSpPr txBox="1"/>
          <p:nvPr>
            <p:ph idx="4" type="subTitle"/>
          </p:nvPr>
        </p:nvSpPr>
        <p:spPr>
          <a:xfrm>
            <a:off x="1719791" y="1224150"/>
            <a:ext cx="28428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458" name="Google Shape;458;p32"/>
          <p:cNvSpPr txBox="1"/>
          <p:nvPr>
            <p:ph idx="5" type="subTitle"/>
          </p:nvPr>
        </p:nvSpPr>
        <p:spPr>
          <a:xfrm>
            <a:off x="1582517" y="2686734"/>
            <a:ext cx="28428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459" name="Google Shape;459;p32"/>
          <p:cNvSpPr txBox="1"/>
          <p:nvPr>
            <p:ph idx="1" type="subTitle"/>
          </p:nvPr>
        </p:nvSpPr>
        <p:spPr>
          <a:xfrm>
            <a:off x="1427250" y="1606375"/>
            <a:ext cx="4401300" cy="57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Meningkatkan response rate</a:t>
            </a:r>
            <a:endParaRPr/>
          </a:p>
          <a:p>
            <a:pPr indent="-304800" lvl="0" marL="457200" rtl="0" algn="l">
              <a:spcBef>
                <a:spcPts val="0"/>
              </a:spcBef>
              <a:spcAft>
                <a:spcPts val="0"/>
              </a:spcAft>
              <a:buSzPts val="1200"/>
              <a:buChar char="●"/>
            </a:pPr>
            <a:r>
              <a:rPr lang="en"/>
              <a:t>Meningkatkan profit</a:t>
            </a:r>
            <a:endParaRPr/>
          </a:p>
          <a:p>
            <a:pPr indent="0" lvl="0" marL="0" rtl="0" algn="l">
              <a:spcBef>
                <a:spcPts val="0"/>
              </a:spcBef>
              <a:spcAft>
                <a:spcPts val="0"/>
              </a:spcAft>
              <a:buNone/>
            </a:pPr>
            <a:r>
              <a:t/>
            </a:r>
            <a:endParaRPr/>
          </a:p>
        </p:txBody>
      </p:sp>
      <p:sp>
        <p:nvSpPr>
          <p:cNvPr id="460" name="Google Shape;460;p32"/>
          <p:cNvSpPr txBox="1"/>
          <p:nvPr>
            <p:ph idx="2" type="subTitle"/>
          </p:nvPr>
        </p:nvSpPr>
        <p:spPr>
          <a:xfrm>
            <a:off x="1582525" y="3113550"/>
            <a:ext cx="40620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Menghasilkan model yang dapat memprediksi customer yang memberi respon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1" name="Google Shape;461;p32"/>
          <p:cNvSpPr txBox="1"/>
          <p:nvPr>
            <p:ph idx="3" type="subTitle"/>
          </p:nvPr>
        </p:nvSpPr>
        <p:spPr>
          <a:xfrm>
            <a:off x="1539538" y="4205120"/>
            <a:ext cx="28452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Response</a:t>
            </a:r>
            <a:r>
              <a:rPr lang="en"/>
              <a:t> rate</a:t>
            </a:r>
            <a:endParaRPr/>
          </a:p>
        </p:txBody>
      </p:sp>
      <p:sp>
        <p:nvSpPr>
          <p:cNvPr id="462" name="Google Shape;462;p32"/>
          <p:cNvSpPr txBox="1"/>
          <p:nvPr>
            <p:ph idx="6" type="subTitle"/>
          </p:nvPr>
        </p:nvSpPr>
        <p:spPr>
          <a:xfrm>
            <a:off x="1539538" y="3778271"/>
            <a:ext cx="28428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Metric</a:t>
            </a:r>
            <a:endParaRPr/>
          </a:p>
        </p:txBody>
      </p:sp>
      <p:sp>
        <p:nvSpPr>
          <p:cNvPr id="463" name="Google Shape;463;p32"/>
          <p:cNvSpPr/>
          <p:nvPr/>
        </p:nvSpPr>
        <p:spPr>
          <a:xfrm>
            <a:off x="571425" y="1369913"/>
            <a:ext cx="1008300" cy="674100"/>
          </a:xfrm>
          <a:prstGeom prst="parallelogram">
            <a:avLst>
              <a:gd fmla="val 25000" name="adj"/>
            </a:avLst>
          </a:prstGeom>
          <a:solidFill>
            <a:schemeClr val="accent3"/>
          </a:solidFill>
          <a:ln>
            <a:noFill/>
          </a:ln>
          <a:effectLst>
            <a:outerShdw rotWithShape="0" algn="bl" dir="13500000" dist="1143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436655" y="2832500"/>
            <a:ext cx="1008300" cy="674100"/>
          </a:xfrm>
          <a:prstGeom prst="parallelogram">
            <a:avLst>
              <a:gd fmla="val 25000" name="adj"/>
            </a:avLst>
          </a:prstGeom>
          <a:solidFill>
            <a:schemeClr val="accent3"/>
          </a:solidFill>
          <a:ln>
            <a:noFill/>
          </a:ln>
          <a:effectLst>
            <a:outerShdw rotWithShape="0" algn="bl" dir="13500000" dist="1143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338988" y="3940738"/>
            <a:ext cx="1008300" cy="674100"/>
          </a:xfrm>
          <a:prstGeom prst="parallelogram">
            <a:avLst>
              <a:gd fmla="val 25000" name="adj"/>
            </a:avLst>
          </a:prstGeom>
          <a:solidFill>
            <a:schemeClr val="accent3"/>
          </a:solidFill>
          <a:ln>
            <a:noFill/>
          </a:ln>
          <a:effectLst>
            <a:outerShdw rotWithShape="0" algn="bl" dir="13500000" dist="1143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2"/>
          <p:cNvGrpSpPr/>
          <p:nvPr/>
        </p:nvGrpSpPr>
        <p:grpSpPr>
          <a:xfrm>
            <a:off x="733422" y="2967418"/>
            <a:ext cx="407133" cy="404273"/>
            <a:chOff x="-63250675" y="3744075"/>
            <a:chExt cx="320350" cy="318100"/>
          </a:xfrm>
        </p:grpSpPr>
        <p:sp>
          <p:nvSpPr>
            <p:cNvPr id="467" name="Google Shape;467;p3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32"/>
          <p:cNvGrpSpPr/>
          <p:nvPr/>
        </p:nvGrpSpPr>
        <p:grpSpPr>
          <a:xfrm>
            <a:off x="946237" y="1506675"/>
            <a:ext cx="403415" cy="400588"/>
            <a:chOff x="-64781025" y="3361050"/>
            <a:chExt cx="317425" cy="315200"/>
          </a:xfrm>
        </p:grpSpPr>
        <p:sp>
          <p:nvSpPr>
            <p:cNvPr id="471" name="Google Shape;471;p3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32"/>
          <p:cNvGrpSpPr/>
          <p:nvPr/>
        </p:nvGrpSpPr>
        <p:grpSpPr>
          <a:xfrm>
            <a:off x="645264" y="4077480"/>
            <a:ext cx="403415" cy="402430"/>
            <a:chOff x="-64410850" y="4094450"/>
            <a:chExt cx="317425" cy="316650"/>
          </a:xfrm>
        </p:grpSpPr>
        <p:sp>
          <p:nvSpPr>
            <p:cNvPr id="476" name="Google Shape;476;p3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33"/>
          <p:cNvPicPr preferRelativeResize="0"/>
          <p:nvPr>
            <p:ph idx="2" type="pic"/>
          </p:nvPr>
        </p:nvPicPr>
        <p:blipFill rotWithShape="1">
          <a:blip r:embed="rId3">
            <a:alphaModFix/>
          </a:blip>
          <a:srcRect b="0" l="9270" r="21801" t="0"/>
          <a:stretch/>
        </p:blipFill>
        <p:spPr>
          <a:xfrm flipH="1">
            <a:off x="5841751" y="0"/>
            <a:ext cx="5318100" cy="5143500"/>
          </a:xfrm>
          <a:prstGeom prst="parallelogram">
            <a:avLst>
              <a:gd fmla="val 25000" name="adj"/>
            </a:avLst>
          </a:prstGeom>
        </p:spPr>
      </p:pic>
      <p:grpSp>
        <p:nvGrpSpPr>
          <p:cNvPr id="484" name="Google Shape;484;p33"/>
          <p:cNvGrpSpPr/>
          <p:nvPr/>
        </p:nvGrpSpPr>
        <p:grpSpPr>
          <a:xfrm>
            <a:off x="4904738" y="-45925"/>
            <a:ext cx="540675" cy="1420200"/>
            <a:chOff x="4904738" y="-45925"/>
            <a:chExt cx="540675" cy="1420200"/>
          </a:xfrm>
        </p:grpSpPr>
        <p:cxnSp>
          <p:nvCxnSpPr>
            <p:cNvPr id="485" name="Google Shape;485;p33"/>
            <p:cNvCxnSpPr/>
            <p:nvPr/>
          </p:nvCxnSpPr>
          <p:spPr>
            <a:xfrm>
              <a:off x="5088413" y="-45925"/>
              <a:ext cx="357000" cy="1399500"/>
            </a:xfrm>
            <a:prstGeom prst="straightConnector1">
              <a:avLst/>
            </a:prstGeom>
            <a:noFill/>
            <a:ln cap="flat" cmpd="sng" w="76200">
              <a:solidFill>
                <a:schemeClr val="accent1"/>
              </a:solidFill>
              <a:prstDash val="solid"/>
              <a:round/>
              <a:headEnd len="med" w="med" type="none"/>
              <a:tailEnd len="med" w="med" type="none"/>
            </a:ln>
          </p:spPr>
        </p:cxnSp>
        <p:cxnSp>
          <p:nvCxnSpPr>
            <p:cNvPr id="486" name="Google Shape;486;p33"/>
            <p:cNvCxnSpPr/>
            <p:nvPr/>
          </p:nvCxnSpPr>
          <p:spPr>
            <a:xfrm>
              <a:off x="4904738" y="-45925"/>
              <a:ext cx="363600" cy="1420200"/>
            </a:xfrm>
            <a:prstGeom prst="straightConnector1">
              <a:avLst/>
            </a:prstGeom>
            <a:noFill/>
            <a:ln cap="flat" cmpd="sng" w="76200">
              <a:solidFill>
                <a:schemeClr val="accent1"/>
              </a:solidFill>
              <a:prstDash val="solid"/>
              <a:round/>
              <a:headEnd len="med" w="med" type="none"/>
              <a:tailEnd len="med" w="med" type="none"/>
            </a:ln>
          </p:spPr>
        </p:cxnSp>
      </p:grpSp>
      <p:grpSp>
        <p:nvGrpSpPr>
          <p:cNvPr id="487" name="Google Shape;487;p33"/>
          <p:cNvGrpSpPr/>
          <p:nvPr/>
        </p:nvGrpSpPr>
        <p:grpSpPr>
          <a:xfrm>
            <a:off x="5270350" y="3389426"/>
            <a:ext cx="679654" cy="858637"/>
            <a:chOff x="5033300" y="3382913"/>
            <a:chExt cx="679654" cy="858637"/>
          </a:xfrm>
        </p:grpSpPr>
        <p:sp>
          <p:nvSpPr>
            <p:cNvPr id="488" name="Google Shape;488;p33"/>
            <p:cNvSpPr/>
            <p:nvPr/>
          </p:nvSpPr>
          <p:spPr>
            <a:xfrm>
              <a:off x="5033300" y="3414925"/>
              <a:ext cx="597000" cy="826625"/>
            </a:xfrm>
            <a:custGeom>
              <a:rect b="b" l="l" r="r" t="t"/>
              <a:pathLst>
                <a:path extrusionOk="0" h="33065" w="23880">
                  <a:moveTo>
                    <a:pt x="0" y="33065"/>
                  </a:moveTo>
                  <a:cubicBezTo>
                    <a:pt x="1825" y="26981"/>
                    <a:pt x="7068" y="22509"/>
                    <a:pt x="10654" y="17267"/>
                  </a:cubicBezTo>
                  <a:cubicBezTo>
                    <a:pt x="14748" y="11283"/>
                    <a:pt x="18753" y="5127"/>
                    <a:pt x="23880" y="0"/>
                  </a:cubicBezTo>
                </a:path>
              </a:pathLst>
            </a:custGeom>
            <a:noFill/>
            <a:ln cap="flat" cmpd="sng" w="76200">
              <a:solidFill>
                <a:schemeClr val="accent2"/>
              </a:solidFill>
              <a:prstDash val="solid"/>
              <a:round/>
              <a:headEnd len="med" w="med" type="none"/>
              <a:tailEnd len="med" w="med" type="none"/>
            </a:ln>
          </p:spPr>
        </p:sp>
        <p:sp>
          <p:nvSpPr>
            <p:cNvPr id="489" name="Google Shape;489;p33"/>
            <p:cNvSpPr/>
            <p:nvPr/>
          </p:nvSpPr>
          <p:spPr>
            <a:xfrm>
              <a:off x="5134175" y="3382913"/>
              <a:ext cx="578779" cy="684247"/>
            </a:xfrm>
            <a:custGeom>
              <a:rect b="b" l="l" r="r" t="t"/>
              <a:pathLst>
                <a:path extrusionOk="0" h="26452" w="20207">
                  <a:moveTo>
                    <a:pt x="0" y="0"/>
                  </a:moveTo>
                  <a:cubicBezTo>
                    <a:pt x="7220" y="8425"/>
                    <a:pt x="12356" y="18611"/>
                    <a:pt x="20207" y="26452"/>
                  </a:cubicBezTo>
                </a:path>
              </a:pathLst>
            </a:custGeom>
            <a:noFill/>
            <a:ln cap="flat" cmpd="sng" w="76200">
              <a:solidFill>
                <a:schemeClr val="accent2"/>
              </a:solidFill>
              <a:prstDash val="solid"/>
              <a:round/>
              <a:headEnd len="med" w="med" type="none"/>
              <a:tailEnd len="med" w="med" type="none"/>
            </a:ln>
          </p:spPr>
        </p:sp>
      </p:grpSp>
      <p:grpSp>
        <p:nvGrpSpPr>
          <p:cNvPr id="490" name="Google Shape;490;p33"/>
          <p:cNvGrpSpPr/>
          <p:nvPr/>
        </p:nvGrpSpPr>
        <p:grpSpPr>
          <a:xfrm rot="493300">
            <a:off x="4961545" y="3155870"/>
            <a:ext cx="578775" cy="835781"/>
            <a:chOff x="4923025" y="2808725"/>
            <a:chExt cx="578788" cy="835800"/>
          </a:xfrm>
        </p:grpSpPr>
        <p:cxnSp>
          <p:nvCxnSpPr>
            <p:cNvPr id="491" name="Google Shape;491;p33"/>
            <p:cNvCxnSpPr/>
            <p:nvPr/>
          </p:nvCxnSpPr>
          <p:spPr>
            <a:xfrm flipH="1" rot="10800000">
              <a:off x="5088413" y="2808725"/>
              <a:ext cx="413400" cy="835800"/>
            </a:xfrm>
            <a:prstGeom prst="straightConnector1">
              <a:avLst/>
            </a:prstGeom>
            <a:noFill/>
            <a:ln cap="flat" cmpd="sng" w="76200">
              <a:solidFill>
                <a:schemeClr val="dk2"/>
              </a:solidFill>
              <a:prstDash val="solid"/>
              <a:round/>
              <a:headEnd len="med" w="med" type="none"/>
              <a:tailEnd len="med" w="med" type="none"/>
            </a:ln>
          </p:spPr>
        </p:cxnSp>
        <p:cxnSp>
          <p:nvCxnSpPr>
            <p:cNvPr id="492" name="Google Shape;492;p33"/>
            <p:cNvCxnSpPr/>
            <p:nvPr/>
          </p:nvCxnSpPr>
          <p:spPr>
            <a:xfrm rot="10800000">
              <a:off x="4923025" y="3515825"/>
              <a:ext cx="206700" cy="128700"/>
            </a:xfrm>
            <a:prstGeom prst="straightConnector1">
              <a:avLst/>
            </a:prstGeom>
            <a:noFill/>
            <a:ln cap="flat" cmpd="sng" w="76200">
              <a:solidFill>
                <a:schemeClr val="dk2"/>
              </a:solidFill>
              <a:prstDash val="solid"/>
              <a:round/>
              <a:headEnd len="med" w="med" type="none"/>
              <a:tailEnd len="med" w="med" type="none"/>
            </a:ln>
          </p:spPr>
        </p:cxnSp>
      </p:grpSp>
      <p:pic>
        <p:nvPicPr>
          <p:cNvPr id="493" name="Google Shape;493;p33"/>
          <p:cNvPicPr preferRelativeResize="0"/>
          <p:nvPr/>
        </p:nvPicPr>
        <p:blipFill>
          <a:blip r:embed="rId4">
            <a:alphaModFix/>
          </a:blip>
          <a:stretch>
            <a:fillRect/>
          </a:stretch>
        </p:blipFill>
        <p:spPr>
          <a:xfrm>
            <a:off x="679475" y="1264050"/>
            <a:ext cx="1397750" cy="1106400"/>
          </a:xfrm>
          <a:prstGeom prst="rect">
            <a:avLst/>
          </a:prstGeom>
          <a:noFill/>
          <a:ln>
            <a:noFill/>
          </a:ln>
        </p:spPr>
      </p:pic>
      <p:sp>
        <p:nvSpPr>
          <p:cNvPr id="494" name="Google Shape;494;p33"/>
          <p:cNvSpPr txBox="1"/>
          <p:nvPr/>
        </p:nvSpPr>
        <p:spPr>
          <a:xfrm>
            <a:off x="828633" y="1356400"/>
            <a:ext cx="1942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700">
                <a:solidFill>
                  <a:schemeClr val="accent2"/>
                </a:solidFill>
                <a:latin typeface="Be Vietnam Pro SemiBold"/>
                <a:ea typeface="Be Vietnam Pro SemiBold"/>
                <a:cs typeface="Be Vietnam Pro SemiBold"/>
                <a:sym typeface="Be Vietnam Pro SemiBold"/>
              </a:rPr>
              <a:t>02</a:t>
            </a:r>
            <a:endParaRPr sz="5700">
              <a:solidFill>
                <a:schemeClr val="accent2"/>
              </a:solidFill>
              <a:latin typeface="Be Vietnam Pro SemiBold"/>
              <a:ea typeface="Be Vietnam Pro SemiBold"/>
              <a:cs typeface="Be Vietnam Pro SemiBold"/>
              <a:sym typeface="Be Vietnam Pro SemiBold"/>
            </a:endParaRPr>
          </a:p>
        </p:txBody>
      </p:sp>
      <p:sp>
        <p:nvSpPr>
          <p:cNvPr id="495" name="Google Shape;495;p33"/>
          <p:cNvSpPr txBox="1"/>
          <p:nvPr>
            <p:ph type="title"/>
          </p:nvPr>
        </p:nvSpPr>
        <p:spPr>
          <a:xfrm>
            <a:off x="704775" y="2675275"/>
            <a:ext cx="4625400" cy="17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700"/>
              <a:t>Exploratory</a:t>
            </a:r>
            <a:endParaRPr sz="4700"/>
          </a:p>
          <a:p>
            <a:pPr indent="0" lvl="0" marL="0" rtl="0" algn="l">
              <a:spcBef>
                <a:spcPts val="0"/>
              </a:spcBef>
              <a:spcAft>
                <a:spcPts val="0"/>
              </a:spcAft>
              <a:buNone/>
            </a:pPr>
            <a:r>
              <a:rPr lang="en" sz="4700">
                <a:solidFill>
                  <a:schemeClr val="lt2"/>
                </a:solidFill>
              </a:rPr>
              <a:t>Data Analysis</a:t>
            </a:r>
            <a:endParaRPr sz="4700">
              <a:solidFill>
                <a:schemeClr val="lt2"/>
              </a:solidFill>
            </a:endParaRPr>
          </a:p>
        </p:txBody>
      </p:sp>
      <p:pic>
        <p:nvPicPr>
          <p:cNvPr id="496" name="Google Shape;496;p33"/>
          <p:cNvPicPr preferRelativeResize="0"/>
          <p:nvPr/>
        </p:nvPicPr>
        <p:blipFill rotWithShape="1">
          <a:blip r:embed="rId5">
            <a:alphaModFix/>
          </a:blip>
          <a:srcRect b="4400" l="-3750" r="3750" t="5428"/>
          <a:stretch/>
        </p:blipFill>
        <p:spPr>
          <a:xfrm flipH="1" rot="-148989">
            <a:off x="5902768" y="-111306"/>
            <a:ext cx="4666982" cy="5440812"/>
          </a:xfrm>
          <a:prstGeom prst="parallelogram">
            <a:avLst>
              <a:gd fmla="val 25000"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4"/>
          <p:cNvSpPr txBox="1"/>
          <p:nvPr>
            <p:ph idx="6" type="subTitle"/>
          </p:nvPr>
        </p:nvSpPr>
        <p:spPr>
          <a:xfrm>
            <a:off x="1873757" y="3361225"/>
            <a:ext cx="2397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a:t>
            </a:r>
            <a:endParaRPr/>
          </a:p>
        </p:txBody>
      </p:sp>
      <p:sp>
        <p:nvSpPr>
          <p:cNvPr id="502" name="Google Shape;50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Descriptive</a:t>
            </a:r>
            <a:r>
              <a:rPr lang="en"/>
              <a:t> </a:t>
            </a:r>
            <a:r>
              <a:rPr lang="en">
                <a:solidFill>
                  <a:schemeClr val="lt2"/>
                </a:solidFill>
              </a:rPr>
              <a:t>Statistic</a:t>
            </a:r>
            <a:endParaRPr>
              <a:solidFill>
                <a:schemeClr val="lt2"/>
              </a:solidFill>
            </a:endParaRPr>
          </a:p>
        </p:txBody>
      </p:sp>
      <p:sp>
        <p:nvSpPr>
          <p:cNvPr id="503" name="Google Shape;503;p34"/>
          <p:cNvSpPr txBox="1"/>
          <p:nvPr>
            <p:ph idx="1" type="subTitle"/>
          </p:nvPr>
        </p:nvSpPr>
        <p:spPr>
          <a:xfrm>
            <a:off x="1873700" y="1862625"/>
            <a:ext cx="23973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memiliki jumlah sebanyak 2240</a:t>
            </a:r>
            <a:endParaRPr/>
          </a:p>
        </p:txBody>
      </p:sp>
      <p:sp>
        <p:nvSpPr>
          <p:cNvPr id="504" name="Google Shape;504;p34"/>
          <p:cNvSpPr txBox="1"/>
          <p:nvPr>
            <p:ph idx="2" type="subTitle"/>
          </p:nvPr>
        </p:nvSpPr>
        <p:spPr>
          <a:xfrm>
            <a:off x="5957275" y="2218288"/>
            <a:ext cx="23973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Terdapat 29 kolom dan 0 duplicate pada dataset</a:t>
            </a:r>
            <a:endParaRPr/>
          </a:p>
        </p:txBody>
      </p:sp>
      <p:sp>
        <p:nvSpPr>
          <p:cNvPr id="505" name="Google Shape;505;p34"/>
          <p:cNvSpPr txBox="1"/>
          <p:nvPr>
            <p:ph idx="3" type="subTitle"/>
          </p:nvPr>
        </p:nvSpPr>
        <p:spPr>
          <a:xfrm>
            <a:off x="1873750" y="3578300"/>
            <a:ext cx="23973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Terdapat pada Income Customer sebanyak 24 atau 1% data value yang mengalami miss</a:t>
            </a:r>
            <a:endParaRPr/>
          </a:p>
        </p:txBody>
      </p:sp>
      <p:sp>
        <p:nvSpPr>
          <p:cNvPr id="506" name="Google Shape;506;p34"/>
          <p:cNvSpPr txBox="1"/>
          <p:nvPr>
            <p:ph idx="4" type="subTitle"/>
          </p:nvPr>
        </p:nvSpPr>
        <p:spPr>
          <a:xfrm>
            <a:off x="6033475" y="3578300"/>
            <a:ext cx="23973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Kolom “Response” menjadi target penelitian</a:t>
            </a:r>
            <a:endParaRPr/>
          </a:p>
        </p:txBody>
      </p:sp>
      <p:sp>
        <p:nvSpPr>
          <p:cNvPr id="507" name="Google Shape;507;p34"/>
          <p:cNvSpPr txBox="1"/>
          <p:nvPr>
            <p:ph idx="5" type="subTitle"/>
          </p:nvPr>
        </p:nvSpPr>
        <p:spPr>
          <a:xfrm>
            <a:off x="1873700" y="1645475"/>
            <a:ext cx="2397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Jumlah Data</a:t>
            </a:r>
            <a:endParaRPr/>
          </a:p>
        </p:txBody>
      </p:sp>
      <p:sp>
        <p:nvSpPr>
          <p:cNvPr id="508" name="Google Shape;508;p34"/>
          <p:cNvSpPr txBox="1"/>
          <p:nvPr>
            <p:ph idx="7" type="subTitle"/>
          </p:nvPr>
        </p:nvSpPr>
        <p:spPr>
          <a:xfrm>
            <a:off x="5957250" y="2001138"/>
            <a:ext cx="30636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Jumlah Duplikat &amp; Kolom</a:t>
            </a:r>
            <a:endParaRPr/>
          </a:p>
        </p:txBody>
      </p:sp>
      <p:sp>
        <p:nvSpPr>
          <p:cNvPr id="509" name="Google Shape;509;p34"/>
          <p:cNvSpPr txBox="1"/>
          <p:nvPr>
            <p:ph idx="8" type="subTitle"/>
          </p:nvPr>
        </p:nvSpPr>
        <p:spPr>
          <a:xfrm>
            <a:off x="6033450" y="3361225"/>
            <a:ext cx="2397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510" name="Google Shape;510;p34"/>
          <p:cNvSpPr/>
          <p:nvPr/>
        </p:nvSpPr>
        <p:spPr>
          <a:xfrm>
            <a:off x="720000" y="1645463"/>
            <a:ext cx="1008300" cy="674100"/>
          </a:xfrm>
          <a:prstGeom prst="parallelogram">
            <a:avLst>
              <a:gd fmla="val 25000" name="adj"/>
            </a:avLst>
          </a:prstGeom>
          <a:solidFill>
            <a:schemeClr val="accent3"/>
          </a:solidFill>
          <a:ln>
            <a:noFill/>
          </a:ln>
          <a:effectLst>
            <a:outerShdw rotWithShape="0" algn="bl" dir="13500000" dist="1143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719988" y="3361213"/>
            <a:ext cx="1008300" cy="674100"/>
          </a:xfrm>
          <a:prstGeom prst="parallelogram">
            <a:avLst>
              <a:gd fmla="val 25000" name="adj"/>
            </a:avLst>
          </a:prstGeom>
          <a:solidFill>
            <a:schemeClr val="accent3"/>
          </a:solidFill>
          <a:ln>
            <a:noFill/>
          </a:ln>
          <a:effectLst>
            <a:outerShdw rotWithShape="0" algn="bl" dir="13500000" dist="1143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4879650" y="1645463"/>
            <a:ext cx="1008300" cy="674100"/>
          </a:xfrm>
          <a:prstGeom prst="parallelogram">
            <a:avLst>
              <a:gd fmla="val 25000" name="adj"/>
            </a:avLst>
          </a:prstGeom>
          <a:solidFill>
            <a:schemeClr val="accent3"/>
          </a:solidFill>
          <a:ln>
            <a:noFill/>
          </a:ln>
          <a:effectLst>
            <a:outerShdw rotWithShape="0" algn="bl" dir="13500000" dist="1143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4879638" y="3361213"/>
            <a:ext cx="1008300" cy="674100"/>
          </a:xfrm>
          <a:prstGeom prst="parallelogram">
            <a:avLst>
              <a:gd fmla="val 25000" name="adj"/>
            </a:avLst>
          </a:prstGeom>
          <a:solidFill>
            <a:schemeClr val="accent3"/>
          </a:solidFill>
          <a:ln>
            <a:noFill/>
          </a:ln>
          <a:effectLst>
            <a:outerShdw rotWithShape="0" algn="bl" dir="13500000" dist="1143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34"/>
          <p:cNvGrpSpPr/>
          <p:nvPr/>
        </p:nvGrpSpPr>
        <p:grpSpPr>
          <a:xfrm>
            <a:off x="1048265" y="1819392"/>
            <a:ext cx="351786" cy="326274"/>
            <a:chOff x="-62511900" y="4129100"/>
            <a:chExt cx="304050" cy="282000"/>
          </a:xfrm>
        </p:grpSpPr>
        <p:sp>
          <p:nvSpPr>
            <p:cNvPr id="515" name="Google Shape;515;p3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4"/>
          <p:cNvGrpSpPr/>
          <p:nvPr/>
        </p:nvGrpSpPr>
        <p:grpSpPr>
          <a:xfrm>
            <a:off x="1091997" y="3514634"/>
            <a:ext cx="264317" cy="367290"/>
            <a:chOff x="-64001300" y="4093650"/>
            <a:chExt cx="228450" cy="317450"/>
          </a:xfrm>
        </p:grpSpPr>
        <p:sp>
          <p:nvSpPr>
            <p:cNvPr id="521" name="Google Shape;521;p3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34"/>
          <p:cNvGrpSpPr/>
          <p:nvPr/>
        </p:nvGrpSpPr>
        <p:grpSpPr>
          <a:xfrm>
            <a:off x="5207980" y="3514669"/>
            <a:ext cx="351787" cy="326278"/>
            <a:chOff x="-1960150" y="3956600"/>
            <a:chExt cx="308775" cy="291450"/>
          </a:xfrm>
        </p:grpSpPr>
        <p:sp>
          <p:nvSpPr>
            <p:cNvPr id="526" name="Google Shape;526;p3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34"/>
          <p:cNvGrpSpPr/>
          <p:nvPr/>
        </p:nvGrpSpPr>
        <p:grpSpPr>
          <a:xfrm>
            <a:off x="5207051" y="1805715"/>
            <a:ext cx="353645" cy="353615"/>
            <a:chOff x="-35481425" y="3919600"/>
            <a:chExt cx="291450" cy="291425"/>
          </a:xfrm>
        </p:grpSpPr>
        <p:sp>
          <p:nvSpPr>
            <p:cNvPr id="529" name="Google Shape;529;p3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0" name="Google Shape;530;p3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1" name="Google Shape;531;p3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2" name="Google Shape;532;p3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3" name="Google Shape;533;p3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4" name="Google Shape;534;p3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5" name="Google Shape;535;p3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6" name="Google Shape;536;p3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arget Market Needs Meeting by Slidesgo">
  <a:themeElements>
    <a:clrScheme name="Simple Light">
      <a:dk1>
        <a:srgbClr val="222222"/>
      </a:dk1>
      <a:lt1>
        <a:srgbClr val="E3E2E1"/>
      </a:lt1>
      <a:dk2>
        <a:srgbClr val="391688"/>
      </a:dk2>
      <a:lt2>
        <a:srgbClr val="68419D"/>
      </a:lt2>
      <a:accent1>
        <a:srgbClr val="FEA911"/>
      </a:accent1>
      <a:accent2>
        <a:srgbClr val="DF5D19"/>
      </a:accent2>
      <a:accent3>
        <a:srgbClr val="FAF8F5"/>
      </a:accent3>
      <a:accent4>
        <a:srgbClr val="FFFFFF"/>
      </a:accent4>
      <a:accent5>
        <a:srgbClr val="FFFFFF"/>
      </a:accent5>
      <a:accent6>
        <a:srgbClr val="FFFFFF"/>
      </a:accent6>
      <a:hlink>
        <a:srgbClr val="2222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